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7" r:id="rId3"/>
    <p:sldId id="263" r:id="rId4"/>
    <p:sldId id="271" r:id="rId5"/>
    <p:sldId id="258" r:id="rId6"/>
    <p:sldId id="261" r:id="rId7"/>
    <p:sldId id="270" r:id="rId8"/>
    <p:sldId id="267" r:id="rId9"/>
    <p:sldId id="268" r:id="rId10"/>
    <p:sldId id="272" r:id="rId11"/>
    <p:sldId id="273" r:id="rId12"/>
    <p:sldId id="269"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7E65F4-E85A-4D4D-86BC-A6067EA26CB1}" v="686" dt="2024-02-29T23:10:36.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93" autoAdjust="0"/>
    <p:restoredTop sz="86410"/>
  </p:normalViewPr>
  <p:slideViewPr>
    <p:cSldViewPr snapToGrid="0">
      <p:cViewPr varScale="1">
        <p:scale>
          <a:sx n="51" d="100"/>
          <a:sy n="51" d="100"/>
        </p:scale>
        <p:origin x="68" y="3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588"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 Potamsetti" userId="ced76a917f6ce405" providerId="LiveId" clId="{247E65F4-E85A-4D4D-86BC-A6067EA26CB1}"/>
    <pc:docChg chg="undo redo custSel addSld delSld modSld sldOrd modMainMaster">
      <pc:chgData name="Venkat Potamsetti" userId="ced76a917f6ce405" providerId="LiveId" clId="{247E65F4-E85A-4D4D-86BC-A6067EA26CB1}" dt="2024-03-01T08:45:33.237" v="10578" actId="313"/>
      <pc:docMkLst>
        <pc:docMk/>
      </pc:docMkLst>
      <pc:sldChg chg="addSp delSp modSp new mod modTransition delAnim modAnim modNotesTx">
        <pc:chgData name="Venkat Potamsetti" userId="ced76a917f6ce405" providerId="LiveId" clId="{247E65F4-E85A-4D4D-86BC-A6067EA26CB1}" dt="2024-03-01T08:24:56.910" v="8302" actId="20577"/>
        <pc:sldMkLst>
          <pc:docMk/>
          <pc:sldMk cId="1924196715" sldId="256"/>
        </pc:sldMkLst>
        <pc:spChg chg="mod">
          <ac:chgData name="Venkat Potamsetti" userId="ced76a917f6ce405" providerId="LiveId" clId="{247E65F4-E85A-4D4D-86BC-A6067EA26CB1}" dt="2024-02-22T13:54:44.122" v="4106" actId="207"/>
          <ac:spMkLst>
            <pc:docMk/>
            <pc:sldMk cId="1924196715" sldId="256"/>
            <ac:spMk id="2" creationId="{4EF49C33-54F9-5F93-2B9F-46C747320D46}"/>
          </ac:spMkLst>
        </pc:spChg>
        <pc:spChg chg="del mod">
          <ac:chgData name="Venkat Potamsetti" userId="ced76a917f6ce405" providerId="LiveId" clId="{247E65F4-E85A-4D4D-86BC-A6067EA26CB1}" dt="2024-02-15T16:39:50.519" v="2897" actId="21"/>
          <ac:spMkLst>
            <pc:docMk/>
            <pc:sldMk cId="1924196715" sldId="256"/>
            <ac:spMk id="3" creationId="{7A5438FE-B2FF-CB08-35F3-A7567CC199F8}"/>
          </ac:spMkLst>
        </pc:spChg>
        <pc:spChg chg="add del mod">
          <ac:chgData name="Venkat Potamsetti" userId="ced76a917f6ce405" providerId="LiveId" clId="{247E65F4-E85A-4D4D-86BC-A6067EA26CB1}" dt="2024-02-22T13:20:23.916" v="3787" actId="21"/>
          <ac:spMkLst>
            <pc:docMk/>
            <pc:sldMk cId="1924196715" sldId="256"/>
            <ac:spMk id="3" creationId="{B8FDE92F-0668-722B-69F3-9A240A39CD20}"/>
          </ac:spMkLst>
        </pc:spChg>
        <pc:spChg chg="add mod">
          <ac:chgData name="Venkat Potamsetti" userId="ced76a917f6ce405" providerId="LiveId" clId="{247E65F4-E85A-4D4D-86BC-A6067EA26CB1}" dt="2024-02-22T13:48:05.137" v="4084"/>
          <ac:spMkLst>
            <pc:docMk/>
            <pc:sldMk cId="1924196715" sldId="256"/>
            <ac:spMk id="4" creationId="{C101A501-EEBE-75D4-4F3F-DE6FB8348DE5}"/>
          </ac:spMkLst>
        </pc:spChg>
        <pc:spChg chg="add del mod">
          <ac:chgData name="Venkat Potamsetti" userId="ced76a917f6ce405" providerId="LiveId" clId="{247E65F4-E85A-4D4D-86BC-A6067EA26CB1}" dt="2024-02-15T16:36:38.255" v="2818"/>
          <ac:spMkLst>
            <pc:docMk/>
            <pc:sldMk cId="1924196715" sldId="256"/>
            <ac:spMk id="6" creationId="{33B6ED3F-C106-0082-BBD7-70DC9F91DA40}"/>
          </ac:spMkLst>
        </pc:spChg>
        <pc:spChg chg="add del mod">
          <ac:chgData name="Venkat Potamsetti" userId="ced76a917f6ce405" providerId="LiveId" clId="{247E65F4-E85A-4D4D-86BC-A6067EA26CB1}" dt="2024-02-22T13:12:38.391" v="3732" actId="21"/>
          <ac:spMkLst>
            <pc:docMk/>
            <pc:sldMk cId="1924196715" sldId="256"/>
            <ac:spMk id="7" creationId="{78019447-F917-E181-3776-AD55425D4934}"/>
          </ac:spMkLst>
        </pc:spChg>
        <pc:spChg chg="add del mod">
          <ac:chgData name="Venkat Potamsetti" userId="ced76a917f6ce405" providerId="LiveId" clId="{247E65F4-E85A-4D4D-86BC-A6067EA26CB1}" dt="2024-02-15T16:36:38.255" v="2820"/>
          <ac:spMkLst>
            <pc:docMk/>
            <pc:sldMk cId="1924196715" sldId="256"/>
            <ac:spMk id="8" creationId="{BF2DD394-3DFA-EDB6-BD3D-CD2A660F5B28}"/>
          </ac:spMkLst>
        </pc:spChg>
        <pc:spChg chg="add del mod">
          <ac:chgData name="Venkat Potamsetti" userId="ced76a917f6ce405" providerId="LiveId" clId="{247E65F4-E85A-4D4D-86BC-A6067EA26CB1}" dt="2024-02-15T16:36:38.255" v="2816" actId="478"/>
          <ac:spMkLst>
            <pc:docMk/>
            <pc:sldMk cId="1924196715" sldId="256"/>
            <ac:spMk id="9" creationId="{C3472FBA-671D-54A5-1D4B-15280430AFF6}"/>
          </ac:spMkLst>
        </pc:spChg>
        <pc:spChg chg="add del mod">
          <ac:chgData name="Venkat Potamsetti" userId="ced76a917f6ce405" providerId="LiveId" clId="{247E65F4-E85A-4D4D-86BC-A6067EA26CB1}" dt="2024-02-22T13:22:18.618" v="3798"/>
          <ac:spMkLst>
            <pc:docMk/>
            <pc:sldMk cId="1924196715" sldId="256"/>
            <ac:spMk id="9" creationId="{D1400E73-03C9-2178-7230-17EEFC67C04B}"/>
          </ac:spMkLst>
        </pc:spChg>
        <pc:spChg chg="add mod">
          <ac:chgData name="Venkat Potamsetti" userId="ced76a917f6ce405" providerId="LiveId" clId="{247E65F4-E85A-4D4D-86BC-A6067EA26CB1}" dt="2024-02-22T13:55:33.802" v="4109" actId="1076"/>
          <ac:spMkLst>
            <pc:docMk/>
            <pc:sldMk cId="1924196715" sldId="256"/>
            <ac:spMk id="12" creationId="{D896C964-A798-5CFE-1C20-B536D976FC1D}"/>
          </ac:spMkLst>
        </pc:spChg>
        <pc:picChg chg="add del mod ord">
          <ac:chgData name="Venkat Potamsetti" userId="ced76a917f6ce405" providerId="LiveId" clId="{247E65F4-E85A-4D4D-86BC-A6067EA26CB1}" dt="2024-02-22T13:14:37.878" v="3744" actId="21"/>
          <ac:picMkLst>
            <pc:docMk/>
            <pc:sldMk cId="1924196715" sldId="256"/>
            <ac:picMk id="5" creationId="{86A43C07-F197-4812-3DFC-183A78C93182}"/>
          </ac:picMkLst>
        </pc:picChg>
        <pc:picChg chg="add mod ord">
          <ac:chgData name="Venkat Potamsetti" userId="ced76a917f6ce405" providerId="LiveId" clId="{247E65F4-E85A-4D4D-86BC-A6067EA26CB1}" dt="2024-02-22T13:55:08.093" v="4107" actId="108"/>
          <ac:picMkLst>
            <pc:docMk/>
            <pc:sldMk cId="1924196715" sldId="256"/>
            <ac:picMk id="8" creationId="{3F6B1943-BBF5-E05C-FEF4-714B73AE8A61}"/>
          </ac:picMkLst>
        </pc:picChg>
        <pc:picChg chg="add del mod">
          <ac:chgData name="Venkat Potamsetti" userId="ced76a917f6ce405" providerId="LiveId" clId="{247E65F4-E85A-4D4D-86BC-A6067EA26CB1}" dt="2024-02-15T16:38:19.395" v="2826" actId="478"/>
          <ac:picMkLst>
            <pc:docMk/>
            <pc:sldMk cId="1924196715" sldId="256"/>
            <ac:picMk id="11" creationId="{443BA65E-02ED-F246-CDE2-6C4E73F521A6}"/>
          </ac:picMkLst>
        </pc:picChg>
      </pc:sldChg>
      <pc:sldChg chg="addSp delSp modSp new mod ord modNotesTx">
        <pc:chgData name="Venkat Potamsetti" userId="ced76a917f6ce405" providerId="LiveId" clId="{247E65F4-E85A-4D4D-86BC-A6067EA26CB1}" dt="2024-03-01T08:30:29.468" v="8713" actId="20577"/>
        <pc:sldMkLst>
          <pc:docMk/>
          <pc:sldMk cId="71653063" sldId="257"/>
        </pc:sldMkLst>
        <pc:spChg chg="mod">
          <ac:chgData name="Venkat Potamsetti" userId="ced76a917f6ce405" providerId="LiveId" clId="{247E65F4-E85A-4D4D-86BC-A6067EA26CB1}" dt="2024-02-22T13:33:22.104" v="3873" actId="20578"/>
          <ac:spMkLst>
            <pc:docMk/>
            <pc:sldMk cId="71653063" sldId="257"/>
            <ac:spMk id="2" creationId="{BC84B682-F7A3-A18F-9DBA-FE15A2273FD1}"/>
          </ac:spMkLst>
        </pc:spChg>
        <pc:spChg chg="mod">
          <ac:chgData name="Venkat Potamsetti" userId="ced76a917f6ce405" providerId="LiveId" clId="{247E65F4-E85A-4D4D-86BC-A6067EA26CB1}" dt="2024-02-01T17:01:00.897" v="763" actId="27636"/>
          <ac:spMkLst>
            <pc:docMk/>
            <pc:sldMk cId="71653063" sldId="257"/>
            <ac:spMk id="3" creationId="{0D2B1C60-A80A-694A-64AC-7246361094B0}"/>
          </ac:spMkLst>
        </pc:spChg>
        <pc:spChg chg="mod">
          <ac:chgData name="Venkat Potamsetti" userId="ced76a917f6ce405" providerId="LiveId" clId="{247E65F4-E85A-4D4D-86BC-A6067EA26CB1}" dt="2024-02-01T16:37:51.685" v="684"/>
          <ac:spMkLst>
            <pc:docMk/>
            <pc:sldMk cId="71653063" sldId="257"/>
            <ac:spMk id="4" creationId="{28D02384-4A3C-985D-3D50-800B8C0620D8}"/>
          </ac:spMkLst>
        </pc:spChg>
        <pc:spChg chg="add del mod">
          <ac:chgData name="Venkat Potamsetti" userId="ced76a917f6ce405" providerId="LiveId" clId="{247E65F4-E85A-4D4D-86BC-A6067EA26CB1}" dt="2024-02-22T13:34:45.688" v="3879" actId="478"/>
          <ac:spMkLst>
            <pc:docMk/>
            <pc:sldMk cId="71653063" sldId="257"/>
            <ac:spMk id="6" creationId="{DCA1D993-DCB5-566C-4B70-89A9BC91232E}"/>
          </ac:spMkLst>
        </pc:spChg>
        <pc:spChg chg="add mod">
          <ac:chgData name="Venkat Potamsetti" userId="ced76a917f6ce405" providerId="LiveId" clId="{247E65F4-E85A-4D4D-86BC-A6067EA26CB1}" dt="2024-02-28T07:33:04.050" v="5871" actId="20577"/>
          <ac:spMkLst>
            <pc:docMk/>
            <pc:sldMk cId="71653063" sldId="257"/>
            <ac:spMk id="7" creationId="{4ABA4FBC-1A00-0EE1-0268-046D53E5AB2C}"/>
          </ac:spMkLst>
        </pc:spChg>
        <pc:picChg chg="add mod">
          <ac:chgData name="Venkat Potamsetti" userId="ced76a917f6ce405" providerId="LiveId" clId="{247E65F4-E85A-4D4D-86BC-A6067EA26CB1}" dt="2024-02-01T11:51:41.631" v="5" actId="14100"/>
          <ac:picMkLst>
            <pc:docMk/>
            <pc:sldMk cId="71653063" sldId="257"/>
            <ac:picMk id="5" creationId="{49A7CC80-B2E6-C06D-1898-5171CCEBF8B0}"/>
          </ac:picMkLst>
        </pc:picChg>
        <pc:picChg chg="add del mod">
          <ac:chgData name="Venkat Potamsetti" userId="ced76a917f6ce405" providerId="LiveId" clId="{247E65F4-E85A-4D4D-86BC-A6067EA26CB1}" dt="2024-02-01T14:42:24.837" v="255" actId="478"/>
          <ac:picMkLst>
            <pc:docMk/>
            <pc:sldMk cId="71653063" sldId="257"/>
            <ac:picMk id="7" creationId="{FA14E362-3BE4-0B5B-6579-E283AB582430}"/>
          </ac:picMkLst>
        </pc:picChg>
        <pc:picChg chg="add del mod">
          <ac:chgData name="Venkat Potamsetti" userId="ced76a917f6ce405" providerId="LiveId" clId="{247E65F4-E85A-4D4D-86BC-A6067EA26CB1}" dt="2024-02-01T14:44:07.725" v="263" actId="478"/>
          <ac:picMkLst>
            <pc:docMk/>
            <pc:sldMk cId="71653063" sldId="257"/>
            <ac:picMk id="9" creationId="{6F9D246C-93A4-B97E-1C98-E710AAEE088D}"/>
          </ac:picMkLst>
        </pc:picChg>
        <pc:picChg chg="add del mod">
          <ac:chgData name="Venkat Potamsetti" userId="ced76a917f6ce405" providerId="LiveId" clId="{247E65F4-E85A-4D4D-86BC-A6067EA26CB1}" dt="2024-02-01T14:47:47.382" v="436" actId="478"/>
          <ac:picMkLst>
            <pc:docMk/>
            <pc:sldMk cId="71653063" sldId="257"/>
            <ac:picMk id="11" creationId="{FB14DD96-1FE0-E81F-0B2F-5060DC5D0BAF}"/>
          </ac:picMkLst>
        </pc:picChg>
        <pc:picChg chg="add del mod">
          <ac:chgData name="Venkat Potamsetti" userId="ced76a917f6ce405" providerId="LiveId" clId="{247E65F4-E85A-4D4D-86BC-A6067EA26CB1}" dt="2024-02-01T14:48:28.013" v="438" actId="478"/>
          <ac:picMkLst>
            <pc:docMk/>
            <pc:sldMk cId="71653063" sldId="257"/>
            <ac:picMk id="13" creationId="{0DBAD914-BCEB-D957-8FD9-0FA04EBBF18E}"/>
          </ac:picMkLst>
        </pc:picChg>
        <pc:picChg chg="add mod">
          <ac:chgData name="Venkat Potamsetti" userId="ced76a917f6ce405" providerId="LiveId" clId="{247E65F4-E85A-4D4D-86BC-A6067EA26CB1}" dt="2024-02-01T16:36:52.447" v="682" actId="1076"/>
          <ac:picMkLst>
            <pc:docMk/>
            <pc:sldMk cId="71653063" sldId="257"/>
            <ac:picMk id="17" creationId="{161517EA-AF5C-C734-DEF8-1A7754CE6C59}"/>
          </ac:picMkLst>
        </pc:picChg>
        <pc:picChg chg="add mod">
          <ac:chgData name="Venkat Potamsetti" userId="ced76a917f6ce405" providerId="LiveId" clId="{247E65F4-E85A-4D4D-86BC-A6067EA26CB1}" dt="2024-02-01T17:01:13.045" v="765" actId="1076"/>
          <ac:picMkLst>
            <pc:docMk/>
            <pc:sldMk cId="71653063" sldId="257"/>
            <ac:picMk id="19" creationId="{8128B5C8-3CE7-CCB3-16D1-DDF6F9993217}"/>
          </ac:picMkLst>
        </pc:picChg>
      </pc:sldChg>
      <pc:sldChg chg="addSp delSp modSp new mod ord setBg modNotesTx">
        <pc:chgData name="Venkat Potamsetti" userId="ced76a917f6ce405" providerId="LiveId" clId="{247E65F4-E85A-4D4D-86BC-A6067EA26CB1}" dt="2024-03-01T08:45:33.237" v="10578" actId="313"/>
        <pc:sldMkLst>
          <pc:docMk/>
          <pc:sldMk cId="2142362050" sldId="258"/>
        </pc:sldMkLst>
        <pc:spChg chg="mod">
          <ac:chgData name="Venkat Potamsetti" userId="ced76a917f6ce405" providerId="LiveId" clId="{247E65F4-E85A-4D4D-86BC-A6067EA26CB1}" dt="2024-02-01T16:37:51.685" v="684"/>
          <ac:spMkLst>
            <pc:docMk/>
            <pc:sldMk cId="2142362050" sldId="258"/>
            <ac:spMk id="2" creationId="{88996449-63D9-712E-65AF-BABB05D2D63B}"/>
          </ac:spMkLst>
        </pc:spChg>
        <pc:spChg chg="mod">
          <ac:chgData name="Venkat Potamsetti" userId="ced76a917f6ce405" providerId="LiveId" clId="{247E65F4-E85A-4D4D-86BC-A6067EA26CB1}" dt="2024-02-01T16:37:51.685" v="684"/>
          <ac:spMkLst>
            <pc:docMk/>
            <pc:sldMk cId="2142362050" sldId="258"/>
            <ac:spMk id="3" creationId="{749D72C4-DD80-5727-9093-C1FBE6EE8876}"/>
          </ac:spMkLst>
        </pc:spChg>
        <pc:spChg chg="del">
          <ac:chgData name="Venkat Potamsetti" userId="ced76a917f6ce405" providerId="LiveId" clId="{247E65F4-E85A-4D4D-86BC-A6067EA26CB1}" dt="2024-02-01T14:19:32.730" v="127" actId="931"/>
          <ac:spMkLst>
            <pc:docMk/>
            <pc:sldMk cId="2142362050" sldId="258"/>
            <ac:spMk id="4" creationId="{92E68F74-8B02-E968-ECAE-A5380C76069C}"/>
          </ac:spMkLst>
        </pc:spChg>
        <pc:spChg chg="add mod">
          <ac:chgData name="Venkat Potamsetti" userId="ced76a917f6ce405" providerId="LiveId" clId="{247E65F4-E85A-4D4D-86BC-A6067EA26CB1}" dt="2024-02-26T23:08:35.760" v="5195" actId="1076"/>
          <ac:spMkLst>
            <pc:docMk/>
            <pc:sldMk cId="2142362050" sldId="258"/>
            <ac:spMk id="4" creationId="{BA9B37E3-B1D7-D1D1-57A0-4B8CAE160457}"/>
          </ac:spMkLst>
        </pc:spChg>
        <pc:spChg chg="add mod">
          <ac:chgData name="Venkat Potamsetti" userId="ced76a917f6ce405" providerId="LiveId" clId="{247E65F4-E85A-4D4D-86BC-A6067EA26CB1}" dt="2024-02-01T14:32:07.655" v="187"/>
          <ac:spMkLst>
            <pc:docMk/>
            <pc:sldMk cId="2142362050" sldId="258"/>
            <ac:spMk id="11" creationId="{3D4AD906-8BA1-082D-B663-FAD4347016B1}"/>
          </ac:spMkLst>
        </pc:spChg>
        <pc:spChg chg="add mod">
          <ac:chgData name="Venkat Potamsetti" userId="ced76a917f6ce405" providerId="LiveId" clId="{247E65F4-E85A-4D4D-86BC-A6067EA26CB1}" dt="2024-02-01T14:32:22.701" v="189"/>
          <ac:spMkLst>
            <pc:docMk/>
            <pc:sldMk cId="2142362050" sldId="258"/>
            <ac:spMk id="14" creationId="{C4D518BD-5B62-C761-DD6E-DFFA24A3914E}"/>
          </ac:spMkLst>
        </pc:spChg>
        <pc:spChg chg="add mod">
          <ac:chgData name="Venkat Potamsetti" userId="ced76a917f6ce405" providerId="LiveId" clId="{247E65F4-E85A-4D4D-86BC-A6067EA26CB1}" dt="2024-02-01T14:32:39.944" v="191"/>
          <ac:spMkLst>
            <pc:docMk/>
            <pc:sldMk cId="2142362050" sldId="258"/>
            <ac:spMk id="16" creationId="{6DBF8C14-4647-D22A-9A12-9618F514CA1B}"/>
          </ac:spMkLst>
        </pc:spChg>
        <pc:spChg chg="add mod">
          <ac:chgData name="Venkat Potamsetti" userId="ced76a917f6ce405" providerId="LiveId" clId="{247E65F4-E85A-4D4D-86BC-A6067EA26CB1}" dt="2024-02-01T14:31:22.680" v="181" actId="1076"/>
          <ac:spMkLst>
            <pc:docMk/>
            <pc:sldMk cId="2142362050" sldId="258"/>
            <ac:spMk id="17" creationId="{F36BBA3A-2EB3-04A7-BFD0-32D4FA02323D}"/>
          </ac:spMkLst>
        </pc:spChg>
        <pc:spChg chg="add mod">
          <ac:chgData name="Venkat Potamsetti" userId="ced76a917f6ce405" providerId="LiveId" clId="{247E65F4-E85A-4D4D-86BC-A6067EA26CB1}" dt="2024-02-28T09:20:20.823" v="6272" actId="207"/>
          <ac:spMkLst>
            <pc:docMk/>
            <pc:sldMk cId="2142362050" sldId="258"/>
            <ac:spMk id="19" creationId="{B5B010AA-55F2-D1C5-2E06-C949A37FC3AC}"/>
          </ac:spMkLst>
        </pc:spChg>
        <pc:spChg chg="add mod">
          <ac:chgData name="Venkat Potamsetti" userId="ced76a917f6ce405" providerId="LiveId" clId="{247E65F4-E85A-4D4D-86BC-A6067EA26CB1}" dt="2024-02-28T22:09:56.629" v="7732" actId="20577"/>
          <ac:spMkLst>
            <pc:docMk/>
            <pc:sldMk cId="2142362050" sldId="258"/>
            <ac:spMk id="21" creationId="{94C9834E-6753-C852-A3D9-BC9D13DACDE1}"/>
          </ac:spMkLst>
        </pc:spChg>
        <pc:spChg chg="add mod">
          <ac:chgData name="Venkat Potamsetti" userId="ced76a917f6ce405" providerId="LiveId" clId="{247E65F4-E85A-4D4D-86BC-A6067EA26CB1}" dt="2024-02-28T09:20:30.433" v="6274" actId="207"/>
          <ac:spMkLst>
            <pc:docMk/>
            <pc:sldMk cId="2142362050" sldId="258"/>
            <ac:spMk id="23" creationId="{D68F4305-4A4A-2514-7410-12E220FA26D6}"/>
          </ac:spMkLst>
        </pc:spChg>
        <pc:graphicFrameChg chg="add del mod">
          <ac:chgData name="Venkat Potamsetti" userId="ced76a917f6ce405" providerId="LiveId" clId="{247E65F4-E85A-4D4D-86BC-A6067EA26CB1}" dt="2024-02-01T14:26:30.962" v="144" actId="478"/>
          <ac:graphicFrameMkLst>
            <pc:docMk/>
            <pc:sldMk cId="2142362050" sldId="258"/>
            <ac:graphicFrameMk id="12" creationId="{8EDF9482-ED64-44DD-78DC-669EC3D4689D}"/>
          </ac:graphicFrameMkLst>
        </pc:graphicFrameChg>
        <pc:picChg chg="add mod">
          <ac:chgData name="Venkat Potamsetti" userId="ced76a917f6ce405" providerId="LiveId" clId="{247E65F4-E85A-4D4D-86BC-A6067EA26CB1}" dt="2024-02-01T14:23:14.723" v="139" actId="1076"/>
          <ac:picMkLst>
            <pc:docMk/>
            <pc:sldMk cId="2142362050" sldId="258"/>
            <ac:picMk id="6" creationId="{0220B97A-57AC-BDCE-A6C8-B4F2B515D97C}"/>
          </ac:picMkLst>
        </pc:picChg>
        <pc:picChg chg="add del">
          <ac:chgData name="Venkat Potamsetti" userId="ced76a917f6ce405" providerId="LiveId" clId="{247E65F4-E85A-4D4D-86BC-A6067EA26CB1}" dt="2024-02-01T14:19:47.405" v="130" actId="478"/>
          <ac:picMkLst>
            <pc:docMk/>
            <pc:sldMk cId="2142362050" sldId="258"/>
            <ac:picMk id="7" creationId="{C99D0EFB-C8B3-1E5D-2AAE-726AAB65A95E}"/>
          </ac:picMkLst>
        </pc:picChg>
        <pc:picChg chg="add mod">
          <ac:chgData name="Venkat Potamsetti" userId="ced76a917f6ce405" providerId="LiveId" clId="{247E65F4-E85A-4D4D-86BC-A6067EA26CB1}" dt="2024-02-01T14:23:12.184" v="138" actId="1076"/>
          <ac:picMkLst>
            <pc:docMk/>
            <pc:sldMk cId="2142362050" sldId="258"/>
            <ac:picMk id="8" creationId="{E25EA048-6F8D-A26D-4167-EEB21AE3BC54}"/>
          </ac:picMkLst>
        </pc:picChg>
        <pc:picChg chg="add mod">
          <ac:chgData name="Venkat Potamsetti" userId="ced76a917f6ce405" providerId="LiveId" clId="{247E65F4-E85A-4D4D-86BC-A6067EA26CB1}" dt="2024-02-01T14:23:09.760" v="137" actId="1076"/>
          <ac:picMkLst>
            <pc:docMk/>
            <pc:sldMk cId="2142362050" sldId="258"/>
            <ac:picMk id="9" creationId="{0FEDC4E0-1BF0-C09B-1F2F-3EF62DAD2B1E}"/>
          </ac:picMkLst>
        </pc:picChg>
        <pc:picChg chg="add mod">
          <ac:chgData name="Venkat Potamsetti" userId="ced76a917f6ce405" providerId="LiveId" clId="{247E65F4-E85A-4D4D-86BC-A6067EA26CB1}" dt="2024-02-01T16:35:18.590" v="679" actId="1076"/>
          <ac:picMkLst>
            <pc:docMk/>
            <pc:sldMk cId="2142362050" sldId="258"/>
            <ac:picMk id="25" creationId="{72F6FA81-774C-25A9-E949-D7F156D8EFDB}"/>
          </ac:picMkLst>
        </pc:picChg>
      </pc:sldChg>
      <pc:sldChg chg="addSp delSp modSp new mod ord modTransition modAnim">
        <pc:chgData name="Venkat Potamsetti" userId="ced76a917f6ce405" providerId="LiveId" clId="{247E65F4-E85A-4D4D-86BC-A6067EA26CB1}" dt="2024-02-28T10:34:42.423" v="6625"/>
        <pc:sldMkLst>
          <pc:docMk/>
          <pc:sldMk cId="873431688" sldId="259"/>
        </pc:sldMkLst>
        <pc:spChg chg="mod">
          <ac:chgData name="Venkat Potamsetti" userId="ced76a917f6ce405" providerId="LiveId" clId="{247E65F4-E85A-4D4D-86BC-A6067EA26CB1}" dt="2024-02-28T09:11:23.363" v="5942" actId="108"/>
          <ac:spMkLst>
            <pc:docMk/>
            <pc:sldMk cId="873431688" sldId="259"/>
            <ac:spMk id="2" creationId="{35B65798-FC08-8BF7-66D4-F653DD0BD864}"/>
          </ac:spMkLst>
        </pc:spChg>
        <pc:spChg chg="mod">
          <ac:chgData name="Venkat Potamsetti" userId="ced76a917f6ce405" providerId="LiveId" clId="{247E65F4-E85A-4D4D-86BC-A6067EA26CB1}" dt="2024-02-01T20:17:08.424" v="1630" actId="113"/>
          <ac:spMkLst>
            <pc:docMk/>
            <pc:sldMk cId="873431688" sldId="259"/>
            <ac:spMk id="3" creationId="{5EBAB59A-7204-0A9F-58FD-74DD1E30F308}"/>
          </ac:spMkLst>
        </pc:spChg>
        <pc:spChg chg="mod">
          <ac:chgData name="Venkat Potamsetti" userId="ced76a917f6ce405" providerId="LiveId" clId="{247E65F4-E85A-4D4D-86BC-A6067EA26CB1}" dt="2024-02-01T20:20:03.112" v="1650" actId="20577"/>
          <ac:spMkLst>
            <pc:docMk/>
            <pc:sldMk cId="873431688" sldId="259"/>
            <ac:spMk id="4" creationId="{27BC4FAD-4CC6-7955-995D-856FF2CD8005}"/>
          </ac:spMkLst>
        </pc:spChg>
        <pc:spChg chg="mod">
          <ac:chgData name="Venkat Potamsetti" userId="ced76a917f6ce405" providerId="LiveId" clId="{247E65F4-E85A-4D4D-86BC-A6067EA26CB1}" dt="2024-02-28T10:26:55.107" v="6336" actId="20577"/>
          <ac:spMkLst>
            <pc:docMk/>
            <pc:sldMk cId="873431688" sldId="259"/>
            <ac:spMk id="5" creationId="{59DF6E21-EC1C-B16D-44FF-83D86E0A0864}"/>
          </ac:spMkLst>
        </pc:spChg>
        <pc:spChg chg="del">
          <ac:chgData name="Venkat Potamsetti" userId="ced76a917f6ce405" providerId="LiveId" clId="{247E65F4-E85A-4D4D-86BC-A6067EA26CB1}" dt="2024-02-01T19:32:01.549" v="1018" actId="22"/>
          <ac:spMkLst>
            <pc:docMk/>
            <pc:sldMk cId="873431688" sldId="259"/>
            <ac:spMk id="6" creationId="{3DF7A9F7-EC69-8563-1764-0C501DF5F7E4}"/>
          </ac:spMkLst>
        </pc:spChg>
        <pc:spChg chg="add mod">
          <ac:chgData name="Venkat Potamsetti" userId="ced76a917f6ce405" providerId="LiveId" clId="{247E65F4-E85A-4D4D-86BC-A6067EA26CB1}" dt="2024-02-28T10:29:02.612" v="6581" actId="20577"/>
          <ac:spMkLst>
            <pc:docMk/>
            <pc:sldMk cId="873431688" sldId="259"/>
            <ac:spMk id="6" creationId="{4F8665A8-8485-C19B-87FA-C24CE8F02FB5}"/>
          </ac:spMkLst>
        </pc:spChg>
        <pc:spChg chg="add mod">
          <ac:chgData name="Venkat Potamsetti" userId="ced76a917f6ce405" providerId="LiveId" clId="{247E65F4-E85A-4D4D-86BC-A6067EA26CB1}" dt="2024-02-28T09:41:29.490" v="6317" actId="13926"/>
          <ac:spMkLst>
            <pc:docMk/>
            <pc:sldMk cId="873431688" sldId="259"/>
            <ac:spMk id="7" creationId="{EEA2B1D6-FA24-3B08-5B16-75CF6BC24E4C}"/>
          </ac:spMkLst>
        </pc:spChg>
        <pc:spChg chg="add mod">
          <ac:chgData name="Venkat Potamsetti" userId="ced76a917f6ce405" providerId="LiveId" clId="{247E65F4-E85A-4D4D-86BC-A6067EA26CB1}" dt="2024-02-28T10:33:54.408" v="6621" actId="1076"/>
          <ac:spMkLst>
            <pc:docMk/>
            <pc:sldMk cId="873431688" sldId="259"/>
            <ac:spMk id="9" creationId="{5680B2BF-E066-3A5C-A987-8D54253EEC12}"/>
          </ac:spMkLst>
        </pc:spChg>
        <pc:picChg chg="add mod ord">
          <ac:chgData name="Venkat Potamsetti" userId="ced76a917f6ce405" providerId="LiveId" clId="{247E65F4-E85A-4D4D-86BC-A6067EA26CB1}" dt="2024-02-28T10:32:39.278" v="6618" actId="1076"/>
          <ac:picMkLst>
            <pc:docMk/>
            <pc:sldMk cId="873431688" sldId="259"/>
            <ac:picMk id="8" creationId="{847200BA-905D-9F6B-3291-E3037F71F92B}"/>
          </ac:picMkLst>
        </pc:picChg>
        <pc:picChg chg="add del mod">
          <ac:chgData name="Venkat Potamsetti" userId="ced76a917f6ce405" providerId="LiveId" clId="{247E65F4-E85A-4D4D-86BC-A6067EA26CB1}" dt="2024-02-28T10:31:01.973" v="6613" actId="478"/>
          <ac:picMkLst>
            <pc:docMk/>
            <pc:sldMk cId="873431688" sldId="259"/>
            <ac:picMk id="11" creationId="{248C71B3-1E30-4A17-E138-3F53E59012A7}"/>
          </ac:picMkLst>
        </pc:picChg>
        <pc:picChg chg="add mod">
          <ac:chgData name="Venkat Potamsetti" userId="ced76a917f6ce405" providerId="LiveId" clId="{247E65F4-E85A-4D4D-86BC-A6067EA26CB1}" dt="2024-02-28T10:33:59.217" v="6622" actId="1076"/>
          <ac:picMkLst>
            <pc:docMk/>
            <pc:sldMk cId="873431688" sldId="259"/>
            <ac:picMk id="13" creationId="{16988AEF-742E-102D-C819-F41347AF297A}"/>
          </ac:picMkLst>
        </pc:picChg>
      </pc:sldChg>
      <pc:sldChg chg="new">
        <pc:chgData name="Venkat Potamsetti" userId="ced76a917f6ce405" providerId="LiveId" clId="{247E65F4-E85A-4D4D-86BC-A6067EA26CB1}" dt="2024-02-01T20:15:46.355" v="1623" actId="680"/>
        <pc:sldMkLst>
          <pc:docMk/>
          <pc:sldMk cId="3769824296" sldId="260"/>
        </pc:sldMkLst>
      </pc:sldChg>
      <pc:sldChg chg="addSp delSp modSp new mod ord setBg modAnim">
        <pc:chgData name="Venkat Potamsetti" userId="ced76a917f6ce405" providerId="LiveId" clId="{247E65F4-E85A-4D4D-86BC-A6067EA26CB1}" dt="2024-02-29T23:10:51.530" v="8094"/>
        <pc:sldMkLst>
          <pc:docMk/>
          <pc:sldMk cId="2978639585" sldId="261"/>
        </pc:sldMkLst>
        <pc:spChg chg="mod">
          <ac:chgData name="Venkat Potamsetti" userId="ced76a917f6ce405" providerId="LiveId" clId="{247E65F4-E85A-4D4D-86BC-A6067EA26CB1}" dt="2024-02-29T22:42:20.063" v="7967" actId="1076"/>
          <ac:spMkLst>
            <pc:docMk/>
            <pc:sldMk cId="2978639585" sldId="261"/>
            <ac:spMk id="2" creationId="{B7247404-F9C4-A087-8F7F-C0C9133BD2C4}"/>
          </ac:spMkLst>
        </pc:spChg>
        <pc:spChg chg="mod">
          <ac:chgData name="Venkat Potamsetti" userId="ced76a917f6ce405" providerId="LiveId" clId="{247E65F4-E85A-4D4D-86BC-A6067EA26CB1}" dt="2024-02-26T10:00:45.687" v="4359" actId="20577"/>
          <ac:spMkLst>
            <pc:docMk/>
            <pc:sldMk cId="2978639585" sldId="261"/>
            <ac:spMk id="2" creationId="{DCC17608-5902-4BB2-A672-8D8A46D96549}"/>
          </ac:spMkLst>
        </pc:spChg>
        <pc:spChg chg="del">
          <ac:chgData name="Venkat Potamsetti" userId="ced76a917f6ce405" providerId="LiveId" clId="{247E65F4-E85A-4D4D-86BC-A6067EA26CB1}" dt="2024-02-13T16:57:02.648" v="1654"/>
          <ac:spMkLst>
            <pc:docMk/>
            <pc:sldMk cId="2978639585" sldId="261"/>
            <ac:spMk id="3" creationId="{5E1D1A76-1505-176C-3DEC-49F343AB87F3}"/>
          </ac:spMkLst>
        </pc:spChg>
        <pc:spChg chg="add del mod">
          <ac:chgData name="Venkat Potamsetti" userId="ced76a917f6ce405" providerId="LiveId" clId="{247E65F4-E85A-4D4D-86BC-A6067EA26CB1}" dt="2024-02-22T13:38:08.548" v="3992" actId="21"/>
          <ac:spMkLst>
            <pc:docMk/>
            <pc:sldMk cId="2978639585" sldId="261"/>
            <ac:spMk id="3" creationId="{920E21F2-3015-350D-62BE-F46A6BA8C446}"/>
          </ac:spMkLst>
        </pc:spChg>
        <pc:spChg chg="add mod">
          <ac:chgData name="Venkat Potamsetti" userId="ced76a917f6ce405" providerId="LiveId" clId="{247E65F4-E85A-4D4D-86BC-A6067EA26CB1}" dt="2024-02-26T23:06:33.200" v="5177" actId="1076"/>
          <ac:spMkLst>
            <pc:docMk/>
            <pc:sldMk cId="2978639585" sldId="261"/>
            <ac:spMk id="3" creationId="{A36F5785-F653-85E9-D9E7-2495B5CD5A08}"/>
          </ac:spMkLst>
        </pc:spChg>
        <pc:spChg chg="mod">
          <ac:chgData name="Venkat Potamsetti" userId="ced76a917f6ce405" providerId="LiveId" clId="{247E65F4-E85A-4D4D-86BC-A6067EA26CB1}" dt="2024-02-26T09:40:31.097" v="4134" actId="20577"/>
          <ac:spMkLst>
            <pc:docMk/>
            <pc:sldMk cId="2978639585" sldId="261"/>
            <ac:spMk id="4" creationId="{4A01C88D-B543-69C7-9D41-B40788D0FDF7}"/>
          </ac:spMkLst>
        </pc:spChg>
        <pc:spChg chg="mod">
          <ac:chgData name="Venkat Potamsetti" userId="ced76a917f6ce405" providerId="LiveId" clId="{247E65F4-E85A-4D4D-86BC-A6067EA26CB1}" dt="2024-02-29T23:10:50.508" v="8092" actId="1076"/>
          <ac:spMkLst>
            <pc:docMk/>
            <pc:sldMk cId="2978639585" sldId="261"/>
            <ac:spMk id="6" creationId="{363CAB8E-1EB5-B7FD-D398-5F0974C3C55B}"/>
          </ac:spMkLst>
        </pc:spChg>
        <pc:spChg chg="add del mod">
          <ac:chgData name="Venkat Potamsetti" userId="ced76a917f6ce405" providerId="LiveId" clId="{247E65F4-E85A-4D4D-86BC-A6067EA26CB1}" dt="2024-02-29T22:41:54.685" v="7963" actId="478"/>
          <ac:spMkLst>
            <pc:docMk/>
            <pc:sldMk cId="2978639585" sldId="261"/>
            <ac:spMk id="7" creationId="{F736AA6F-B44F-B99C-3AC6-3989CA4F85BD}"/>
          </ac:spMkLst>
        </pc:spChg>
        <pc:spChg chg="add del mod">
          <ac:chgData name="Venkat Potamsetti" userId="ced76a917f6ce405" providerId="LiveId" clId="{247E65F4-E85A-4D4D-86BC-A6067EA26CB1}" dt="2024-02-26T10:00:06.541" v="4344" actId="22"/>
          <ac:spMkLst>
            <pc:docMk/>
            <pc:sldMk cId="2978639585" sldId="261"/>
            <ac:spMk id="8" creationId="{DA2ADC30-E0E3-4312-92B3-4508D3762FCD}"/>
          </ac:spMkLst>
        </pc:spChg>
        <pc:spChg chg="add mod">
          <ac:chgData name="Venkat Potamsetti" userId="ced76a917f6ce405" providerId="LiveId" clId="{247E65F4-E85A-4D4D-86BC-A6067EA26CB1}" dt="2024-02-29T22:51:42.720" v="7995" actId="1076"/>
          <ac:spMkLst>
            <pc:docMk/>
            <pc:sldMk cId="2978639585" sldId="261"/>
            <ac:spMk id="8" creationId="{E736361F-0C87-5E5B-F10F-9DD84E194676}"/>
          </ac:spMkLst>
        </pc:spChg>
        <pc:spChg chg="mod">
          <ac:chgData name="Venkat Potamsetti" userId="ced76a917f6ce405" providerId="LiveId" clId="{247E65F4-E85A-4D4D-86BC-A6067EA26CB1}" dt="2024-02-29T21:34:50.677" v="7911" actId="14100"/>
          <ac:spMkLst>
            <pc:docMk/>
            <pc:sldMk cId="2978639585" sldId="261"/>
            <ac:spMk id="9" creationId="{36786A73-F399-19B6-50CA-D4BF1D36D9B0}"/>
          </ac:spMkLst>
        </pc:spChg>
        <pc:spChg chg="add mod">
          <ac:chgData name="Venkat Potamsetti" userId="ced76a917f6ce405" providerId="LiveId" clId="{247E65F4-E85A-4D4D-86BC-A6067EA26CB1}" dt="2024-02-29T22:59:00.563" v="8055" actId="1076"/>
          <ac:spMkLst>
            <pc:docMk/>
            <pc:sldMk cId="2978639585" sldId="261"/>
            <ac:spMk id="10" creationId="{49E8993F-A0B3-F18C-2F21-AABF4DA0E1FF}"/>
          </ac:spMkLst>
        </pc:spChg>
        <pc:spChg chg="add del mod">
          <ac:chgData name="Venkat Potamsetti" userId="ced76a917f6ce405" providerId="LiveId" clId="{247E65F4-E85A-4D4D-86BC-A6067EA26CB1}" dt="2024-02-29T22:44:22.804" v="7986" actId="478"/>
          <ac:spMkLst>
            <pc:docMk/>
            <pc:sldMk cId="2978639585" sldId="261"/>
            <ac:spMk id="11" creationId="{760370F0-79A0-67F1-E749-C6C0A530A137}"/>
          </ac:spMkLst>
        </pc:spChg>
        <pc:spChg chg="add mod">
          <ac:chgData name="Venkat Potamsetti" userId="ced76a917f6ce405" providerId="LiveId" clId="{247E65F4-E85A-4D4D-86BC-A6067EA26CB1}" dt="2024-02-26T23:09:44.565" v="5246" actId="20577"/>
          <ac:spMkLst>
            <pc:docMk/>
            <pc:sldMk cId="2978639585" sldId="261"/>
            <ac:spMk id="11" creationId="{9BCF6566-1831-5810-D577-3B3985B9CD56}"/>
          </ac:spMkLst>
        </pc:spChg>
        <pc:spChg chg="add mod">
          <ac:chgData name="Venkat Potamsetti" userId="ced76a917f6ce405" providerId="LiveId" clId="{247E65F4-E85A-4D4D-86BC-A6067EA26CB1}" dt="2024-02-29T22:59:04.368" v="8056" actId="1076"/>
          <ac:spMkLst>
            <pc:docMk/>
            <pc:sldMk cId="2978639585" sldId="261"/>
            <ac:spMk id="13" creationId="{F58DE691-8AF6-A028-DC2E-D694FE76AABF}"/>
          </ac:spMkLst>
        </pc:spChg>
        <pc:spChg chg="mod">
          <ac:chgData name="Venkat Potamsetti" userId="ced76a917f6ce405" providerId="LiveId" clId="{247E65F4-E85A-4D4D-86BC-A6067EA26CB1}" dt="2024-02-29T21:31:31.191" v="7897" actId="20577"/>
          <ac:spMkLst>
            <pc:docMk/>
            <pc:sldMk cId="2978639585" sldId="261"/>
            <ac:spMk id="15" creationId="{8B165213-B3A0-CE47-06B9-DC8E844D9662}"/>
          </ac:spMkLst>
        </pc:spChg>
        <pc:spChg chg="del">
          <ac:chgData name="Venkat Potamsetti" userId="ced76a917f6ce405" providerId="LiveId" clId="{247E65F4-E85A-4D4D-86BC-A6067EA26CB1}" dt="2024-02-29T23:10:09.806" v="8089" actId="21"/>
          <ac:spMkLst>
            <pc:docMk/>
            <pc:sldMk cId="2978639585" sldId="261"/>
            <ac:spMk id="16" creationId="{4F1A7009-4536-234B-B23C-E30ED1CCE93B}"/>
          </ac:spMkLst>
        </pc:spChg>
        <pc:spChg chg="mod">
          <ac:chgData name="Venkat Potamsetti" userId="ced76a917f6ce405" providerId="LiveId" clId="{247E65F4-E85A-4D4D-86BC-A6067EA26CB1}" dt="2024-02-29T22:58:48.177" v="8053" actId="1076"/>
          <ac:spMkLst>
            <pc:docMk/>
            <pc:sldMk cId="2978639585" sldId="261"/>
            <ac:spMk id="17" creationId="{170FC104-CF0D-EB36-A072-64A10EB38FA3}"/>
          </ac:spMkLst>
        </pc:spChg>
        <pc:spChg chg="mod">
          <ac:chgData name="Venkat Potamsetti" userId="ced76a917f6ce405" providerId="LiveId" clId="{247E65F4-E85A-4D4D-86BC-A6067EA26CB1}" dt="2024-02-29T22:58:52.169" v="8054" actId="1076"/>
          <ac:spMkLst>
            <pc:docMk/>
            <pc:sldMk cId="2978639585" sldId="261"/>
            <ac:spMk id="19" creationId="{9F95450D-473A-90C2-4A3F-65F5CF700266}"/>
          </ac:spMkLst>
        </pc:spChg>
        <pc:spChg chg="add del mod">
          <ac:chgData name="Venkat Potamsetti" userId="ced76a917f6ce405" providerId="LiveId" clId="{247E65F4-E85A-4D4D-86BC-A6067EA26CB1}" dt="2024-02-29T22:58:04.679" v="8046" actId="21"/>
          <ac:spMkLst>
            <pc:docMk/>
            <pc:sldMk cId="2978639585" sldId="261"/>
            <ac:spMk id="22" creationId="{725630E6-EA71-25C0-3886-EF601EE89D67}"/>
          </ac:spMkLst>
        </pc:spChg>
        <pc:spChg chg="add mod">
          <ac:chgData name="Venkat Potamsetti" userId="ced76a917f6ce405" providerId="LiveId" clId="{247E65F4-E85A-4D4D-86BC-A6067EA26CB1}" dt="2024-02-29T22:59:45.095" v="8084" actId="1076"/>
          <ac:spMkLst>
            <pc:docMk/>
            <pc:sldMk cId="2978639585" sldId="261"/>
            <ac:spMk id="23" creationId="{3E8EFD5C-9131-7E8B-4A1E-303C8D5ACEEA}"/>
          </ac:spMkLst>
        </pc:spChg>
        <pc:spChg chg="add del mod">
          <ac:chgData name="Venkat Potamsetti" userId="ced76a917f6ce405" providerId="LiveId" clId="{247E65F4-E85A-4D4D-86BC-A6067EA26CB1}" dt="2024-02-29T23:10:51.530" v="8094"/>
          <ac:spMkLst>
            <pc:docMk/>
            <pc:sldMk cId="2978639585" sldId="261"/>
            <ac:spMk id="24" creationId="{1C8173B6-5768-0EEC-DE2F-D6E887E981A4}"/>
          </ac:spMkLst>
        </pc:spChg>
        <pc:picChg chg="add mod">
          <ac:chgData name="Venkat Potamsetti" userId="ced76a917f6ce405" providerId="LiveId" clId="{247E65F4-E85A-4D4D-86BC-A6067EA26CB1}" dt="2024-02-29T22:51:35.582" v="7994" actId="1076"/>
          <ac:picMkLst>
            <pc:docMk/>
            <pc:sldMk cId="2978639585" sldId="261"/>
            <ac:picMk id="5" creationId="{CA75BFFD-947C-F80C-9319-80322D632A9C}"/>
          </ac:picMkLst>
        </pc:picChg>
        <pc:picChg chg="add del mod ord">
          <ac:chgData name="Venkat Potamsetti" userId="ced76a917f6ce405" providerId="LiveId" clId="{247E65F4-E85A-4D4D-86BC-A6067EA26CB1}" dt="2024-02-26T09:39:06.378" v="4113" actId="21"/>
          <ac:picMkLst>
            <pc:docMk/>
            <pc:sldMk cId="2978639585" sldId="261"/>
            <ac:picMk id="5" creationId="{F68046A5-0A91-8E2C-0C6E-C0E334AB5990}"/>
          </ac:picMkLst>
        </pc:picChg>
        <pc:picChg chg="add mod">
          <ac:chgData name="Venkat Potamsetti" userId="ced76a917f6ce405" providerId="LiveId" clId="{247E65F4-E85A-4D4D-86BC-A6067EA26CB1}" dt="2024-02-26T09:39:21.820" v="4115" actId="14100"/>
          <ac:picMkLst>
            <pc:docMk/>
            <pc:sldMk cId="2978639585" sldId="261"/>
            <ac:picMk id="6" creationId="{EEAEFFF9-A519-B345-6C04-EE17CF26C1DC}"/>
          </ac:picMkLst>
        </pc:picChg>
        <pc:picChg chg="add mod ord">
          <ac:chgData name="Venkat Potamsetti" userId="ced76a917f6ce405" providerId="LiveId" clId="{247E65F4-E85A-4D4D-86BC-A6067EA26CB1}" dt="2024-02-26T10:17:32.710" v="4944" actId="14100"/>
          <ac:picMkLst>
            <pc:docMk/>
            <pc:sldMk cId="2978639585" sldId="261"/>
            <ac:picMk id="10" creationId="{72EDB91A-C5CF-3DD7-42BF-948183CFB1A4}"/>
          </ac:picMkLst>
        </pc:picChg>
        <pc:picChg chg="add del mod">
          <ac:chgData name="Venkat Potamsetti" userId="ced76a917f6ce405" providerId="LiveId" clId="{247E65F4-E85A-4D4D-86BC-A6067EA26CB1}" dt="2024-02-26T10:17:15.515" v="4940" actId="478"/>
          <ac:picMkLst>
            <pc:docMk/>
            <pc:sldMk cId="2978639585" sldId="261"/>
            <ac:picMk id="13" creationId="{54F5ADF4-26B4-D5C1-B150-AF375F324819}"/>
          </ac:picMkLst>
        </pc:picChg>
        <pc:picChg chg="add mod">
          <ac:chgData name="Venkat Potamsetti" userId="ced76a917f6ce405" providerId="LiveId" clId="{247E65F4-E85A-4D4D-86BC-A6067EA26CB1}" dt="2024-02-26T10:17:56.863" v="4946" actId="1076"/>
          <ac:picMkLst>
            <pc:docMk/>
            <pc:sldMk cId="2978639585" sldId="261"/>
            <ac:picMk id="15" creationId="{FCA562C1-9BC3-DB14-4D51-31ADAE9D3F5E}"/>
          </ac:picMkLst>
        </pc:picChg>
        <pc:picChg chg="add mod">
          <ac:chgData name="Venkat Potamsetti" userId="ced76a917f6ce405" providerId="LiveId" clId="{247E65F4-E85A-4D4D-86BC-A6067EA26CB1}" dt="2024-02-29T23:00:35.229" v="8088" actId="14100"/>
          <ac:picMkLst>
            <pc:docMk/>
            <pc:sldMk cId="2978639585" sldId="261"/>
            <ac:picMk id="18" creationId="{01FE5C53-36E1-7BAE-5EAE-17601FD32401}"/>
          </ac:picMkLst>
        </pc:picChg>
        <pc:picChg chg="add del mod">
          <ac:chgData name="Venkat Potamsetti" userId="ced76a917f6ce405" providerId="LiveId" clId="{247E65F4-E85A-4D4D-86BC-A6067EA26CB1}" dt="2024-02-29T22:56:45.187" v="8006" actId="478"/>
          <ac:picMkLst>
            <pc:docMk/>
            <pc:sldMk cId="2978639585" sldId="261"/>
            <ac:picMk id="21" creationId="{167E003D-F9E1-10C0-E4A3-777F46E70D17}"/>
          </ac:picMkLst>
        </pc:picChg>
      </pc:sldChg>
      <pc:sldChg chg="addSp delSp modSp new mod modTransition">
        <pc:chgData name="Venkat Potamsetti" userId="ced76a917f6ce405" providerId="LiveId" clId="{247E65F4-E85A-4D4D-86BC-A6067EA26CB1}" dt="2024-02-26T23:12:07.582" v="5252" actId="1076"/>
        <pc:sldMkLst>
          <pc:docMk/>
          <pc:sldMk cId="3828007663" sldId="262"/>
        </pc:sldMkLst>
        <pc:spChg chg="mod">
          <ac:chgData name="Venkat Potamsetti" userId="ced76a917f6ce405" providerId="LiveId" clId="{247E65F4-E85A-4D4D-86BC-A6067EA26CB1}" dt="2024-02-22T13:44:33.488" v="4072" actId="255"/>
          <ac:spMkLst>
            <pc:docMk/>
            <pc:sldMk cId="3828007663" sldId="262"/>
            <ac:spMk id="2" creationId="{CC85D259-8E40-F8D0-7063-6A6EF53C1206}"/>
          </ac:spMkLst>
        </pc:spChg>
        <pc:spChg chg="del mod">
          <ac:chgData name="Venkat Potamsetti" userId="ced76a917f6ce405" providerId="LiveId" clId="{247E65F4-E85A-4D4D-86BC-A6067EA26CB1}" dt="2024-02-13T17:11:45.779" v="2027"/>
          <ac:spMkLst>
            <pc:docMk/>
            <pc:sldMk cId="3828007663" sldId="262"/>
            <ac:spMk id="3" creationId="{55C2D2E1-36BD-79BC-EA38-768668D51015}"/>
          </ac:spMkLst>
        </pc:spChg>
        <pc:spChg chg="mod">
          <ac:chgData name="Venkat Potamsetti" userId="ced76a917f6ce405" providerId="LiveId" clId="{247E65F4-E85A-4D4D-86BC-A6067EA26CB1}" dt="2024-02-22T13:44:04.302" v="4070" actId="12"/>
          <ac:spMkLst>
            <pc:docMk/>
            <pc:sldMk cId="3828007663" sldId="262"/>
            <ac:spMk id="4" creationId="{0143FC94-A1C2-3613-B980-590DC4C6AAC3}"/>
          </ac:spMkLst>
        </pc:spChg>
        <pc:spChg chg="add del mod">
          <ac:chgData name="Venkat Potamsetti" userId="ced76a917f6ce405" providerId="LiveId" clId="{247E65F4-E85A-4D4D-86BC-A6067EA26CB1}" dt="2024-02-15T18:37:03.195" v="3629" actId="478"/>
          <ac:spMkLst>
            <pc:docMk/>
            <pc:sldMk cId="3828007663" sldId="262"/>
            <ac:spMk id="11" creationId="{3E2A675F-0ECF-A1B4-5568-FD7DD33E97E8}"/>
          </ac:spMkLst>
        </pc:spChg>
        <pc:spChg chg="add mod">
          <ac:chgData name="Venkat Potamsetti" userId="ced76a917f6ce405" providerId="LiveId" clId="{247E65F4-E85A-4D4D-86BC-A6067EA26CB1}" dt="2024-02-26T23:12:07.582" v="5252" actId="1076"/>
          <ac:spMkLst>
            <pc:docMk/>
            <pc:sldMk cId="3828007663" sldId="262"/>
            <ac:spMk id="12" creationId="{39949556-FC62-B80B-1204-2D0DE1E61618}"/>
          </ac:spMkLst>
        </pc:spChg>
        <pc:spChg chg="add del mod">
          <ac:chgData name="Venkat Potamsetti" userId="ced76a917f6ce405" providerId="LiveId" clId="{247E65F4-E85A-4D4D-86BC-A6067EA26CB1}" dt="2024-02-15T18:39:11.344" v="3652"/>
          <ac:spMkLst>
            <pc:docMk/>
            <pc:sldMk cId="3828007663" sldId="262"/>
            <ac:spMk id="13" creationId="{C72DDB73-1840-2FEF-F55E-C5E842F1AE23}"/>
          </ac:spMkLst>
        </pc:spChg>
        <pc:picChg chg="add mod">
          <ac:chgData name="Venkat Potamsetti" userId="ced76a917f6ce405" providerId="LiveId" clId="{247E65F4-E85A-4D4D-86BC-A6067EA26CB1}" dt="2024-02-15T18:34:25.763" v="3586" actId="1076"/>
          <ac:picMkLst>
            <pc:docMk/>
            <pc:sldMk cId="3828007663" sldId="262"/>
            <ac:picMk id="5" creationId="{F9FF7377-BAD8-B981-F1EE-BC6DEF7FF045}"/>
          </ac:picMkLst>
        </pc:picChg>
        <pc:picChg chg="add mod">
          <ac:chgData name="Venkat Potamsetti" userId="ced76a917f6ce405" providerId="LiveId" clId="{247E65F4-E85A-4D4D-86BC-A6067EA26CB1}" dt="2024-02-15T18:34:29.208" v="3587" actId="1076"/>
          <ac:picMkLst>
            <pc:docMk/>
            <pc:sldMk cId="3828007663" sldId="262"/>
            <ac:picMk id="6" creationId="{8D612DB0-B166-D277-9D13-C654E1EA2C32}"/>
          </ac:picMkLst>
        </pc:picChg>
        <pc:picChg chg="add mod">
          <ac:chgData name="Venkat Potamsetti" userId="ced76a917f6ce405" providerId="LiveId" clId="{247E65F4-E85A-4D4D-86BC-A6067EA26CB1}" dt="2024-02-15T18:38:53.127" v="3637" actId="1076"/>
          <ac:picMkLst>
            <pc:docMk/>
            <pc:sldMk cId="3828007663" sldId="262"/>
            <ac:picMk id="7" creationId="{CF7916E6-B4C9-94E6-19D3-0DD8B1119445}"/>
          </ac:picMkLst>
        </pc:picChg>
        <pc:picChg chg="add mod">
          <ac:chgData name="Venkat Potamsetti" userId="ced76a917f6ce405" providerId="LiveId" clId="{247E65F4-E85A-4D4D-86BC-A6067EA26CB1}" dt="2024-02-15T18:35:38.334" v="3599" actId="14100"/>
          <ac:picMkLst>
            <pc:docMk/>
            <pc:sldMk cId="3828007663" sldId="262"/>
            <ac:picMk id="8" creationId="{D40ECA98-DC5C-9CF4-B99C-E03BBCB91572}"/>
          </ac:picMkLst>
        </pc:picChg>
        <pc:picChg chg="add mod ord">
          <ac:chgData name="Venkat Potamsetti" userId="ced76a917f6ce405" providerId="LiveId" clId="{247E65F4-E85A-4D4D-86BC-A6067EA26CB1}" dt="2024-02-26T23:11:34.139" v="5247" actId="1076"/>
          <ac:picMkLst>
            <pc:docMk/>
            <pc:sldMk cId="3828007663" sldId="262"/>
            <ac:picMk id="9" creationId="{460FB238-D0E0-A612-FC19-D4D63C4C7A78}"/>
          </ac:picMkLst>
        </pc:picChg>
      </pc:sldChg>
      <pc:sldChg chg="addSp delSp modSp new mod setBg delAnim modAnim modNotesTx">
        <pc:chgData name="Venkat Potamsetti" userId="ced76a917f6ce405" providerId="LiveId" clId="{247E65F4-E85A-4D4D-86BC-A6067EA26CB1}" dt="2024-03-01T08:37:30.298" v="9523" actId="20577"/>
        <pc:sldMkLst>
          <pc:docMk/>
          <pc:sldMk cId="3938361892" sldId="263"/>
        </pc:sldMkLst>
        <pc:spChg chg="mod">
          <ac:chgData name="Venkat Potamsetti" userId="ced76a917f6ce405" providerId="LiveId" clId="{247E65F4-E85A-4D4D-86BC-A6067EA26CB1}" dt="2024-02-26T23:03:43.432" v="5142" actId="20577"/>
          <ac:spMkLst>
            <pc:docMk/>
            <pc:sldMk cId="3938361892" sldId="263"/>
            <ac:spMk id="2" creationId="{919CF2FF-7A71-06D6-0D3F-AA92448DD87D}"/>
          </ac:spMkLst>
        </pc:spChg>
        <pc:spChg chg="add del mod">
          <ac:chgData name="Venkat Potamsetti" userId="ced76a917f6ce405" providerId="LiveId" clId="{247E65F4-E85A-4D4D-86BC-A6067EA26CB1}" dt="2024-02-26T09:55:32.376" v="4316" actId="478"/>
          <ac:spMkLst>
            <pc:docMk/>
            <pc:sldMk cId="3938361892" sldId="263"/>
            <ac:spMk id="3" creationId="{27935942-A3A9-FB4B-B465-D22B13107DA3}"/>
          </ac:spMkLst>
        </pc:spChg>
        <pc:spChg chg="add del mod">
          <ac:chgData name="Venkat Potamsetti" userId="ced76a917f6ce405" providerId="LiveId" clId="{247E65F4-E85A-4D4D-86BC-A6067EA26CB1}" dt="2024-02-14T08:50:23.831" v="2572" actId="478"/>
          <ac:spMkLst>
            <pc:docMk/>
            <pc:sldMk cId="3938361892" sldId="263"/>
            <ac:spMk id="3" creationId="{9B10C3F7-7896-ABC6-9F36-477A0D31FA94}"/>
          </ac:spMkLst>
        </pc:spChg>
        <pc:spChg chg="add del mod">
          <ac:chgData name="Venkat Potamsetti" userId="ced76a917f6ce405" providerId="LiveId" clId="{247E65F4-E85A-4D4D-86BC-A6067EA26CB1}" dt="2024-02-14T08:49:02.333" v="2564" actId="21"/>
          <ac:spMkLst>
            <pc:docMk/>
            <pc:sldMk cId="3938361892" sldId="263"/>
            <ac:spMk id="4" creationId="{383D5A13-BFA7-182F-3420-E47244405735}"/>
          </ac:spMkLst>
        </pc:spChg>
        <pc:spChg chg="add del mod">
          <ac:chgData name="Venkat Potamsetti" userId="ced76a917f6ce405" providerId="LiveId" clId="{247E65F4-E85A-4D4D-86BC-A6067EA26CB1}" dt="2024-02-14T08:37:26.269" v="2475"/>
          <ac:spMkLst>
            <pc:docMk/>
            <pc:sldMk cId="3938361892" sldId="263"/>
            <ac:spMk id="5" creationId="{A05E9A83-FFCA-26D8-A8BF-C817CB6BA155}"/>
          </ac:spMkLst>
        </pc:spChg>
        <pc:spChg chg="add del mod">
          <ac:chgData name="Venkat Potamsetti" userId="ced76a917f6ce405" providerId="LiveId" clId="{247E65F4-E85A-4D4D-86BC-A6067EA26CB1}" dt="2024-02-14T08:49:10.303" v="2565" actId="21"/>
          <ac:spMkLst>
            <pc:docMk/>
            <pc:sldMk cId="3938361892" sldId="263"/>
            <ac:spMk id="6" creationId="{AA266060-C843-E666-874F-7E9DFD5610B3}"/>
          </ac:spMkLst>
        </pc:spChg>
        <pc:spChg chg="add del mod">
          <ac:chgData name="Venkat Potamsetti" userId="ced76a917f6ce405" providerId="LiveId" clId="{247E65F4-E85A-4D4D-86BC-A6067EA26CB1}" dt="2024-02-26T09:47:35.018" v="4251"/>
          <ac:spMkLst>
            <pc:docMk/>
            <pc:sldMk cId="3938361892" sldId="263"/>
            <ac:spMk id="14" creationId="{D7A34862-7007-EF27-1FED-5F58F30338CF}"/>
          </ac:spMkLst>
        </pc:spChg>
        <pc:graphicFrameChg chg="add del modGraphic">
          <ac:chgData name="Venkat Potamsetti" userId="ced76a917f6ce405" providerId="LiveId" clId="{247E65F4-E85A-4D4D-86BC-A6067EA26CB1}" dt="2024-02-14T08:43:47.198" v="2548" actId="478"/>
          <ac:graphicFrameMkLst>
            <pc:docMk/>
            <pc:sldMk cId="3938361892" sldId="263"/>
            <ac:graphicFrameMk id="7" creationId="{4940DAC3-E55A-965D-E85F-B057A821E2D3}"/>
          </ac:graphicFrameMkLst>
        </pc:graphicFrameChg>
        <pc:graphicFrameChg chg="add del modGraphic">
          <ac:chgData name="Venkat Potamsetti" userId="ced76a917f6ce405" providerId="LiveId" clId="{247E65F4-E85A-4D4D-86BC-A6067EA26CB1}" dt="2024-02-14T08:48:05.378" v="2560" actId="478"/>
          <ac:graphicFrameMkLst>
            <pc:docMk/>
            <pc:sldMk cId="3938361892" sldId="263"/>
            <ac:graphicFrameMk id="8" creationId="{264FF07A-24F1-9F23-CFFC-F308A7FA6244}"/>
          </ac:graphicFrameMkLst>
        </pc:graphicFrameChg>
        <pc:graphicFrameChg chg="add del modGraphic">
          <ac:chgData name="Venkat Potamsetti" userId="ced76a917f6ce405" providerId="LiveId" clId="{247E65F4-E85A-4D4D-86BC-A6067EA26CB1}" dt="2024-02-14T08:48:29.810" v="2562" actId="478"/>
          <ac:graphicFrameMkLst>
            <pc:docMk/>
            <pc:sldMk cId="3938361892" sldId="263"/>
            <ac:graphicFrameMk id="9" creationId="{CF2F819A-A1D6-0E7A-9877-D77942B651AC}"/>
          </ac:graphicFrameMkLst>
        </pc:graphicFrameChg>
        <pc:graphicFrameChg chg="add mod modGraphic">
          <ac:chgData name="Venkat Potamsetti" userId="ced76a917f6ce405" providerId="LiveId" clId="{247E65F4-E85A-4D4D-86BC-A6067EA26CB1}" dt="2024-02-26T09:50:55.301" v="4279" actId="20577"/>
          <ac:graphicFrameMkLst>
            <pc:docMk/>
            <pc:sldMk cId="3938361892" sldId="263"/>
            <ac:graphicFrameMk id="10" creationId="{90961E68-001B-025A-903D-B9901E2C4F55}"/>
          </ac:graphicFrameMkLst>
        </pc:graphicFrameChg>
        <pc:picChg chg="add mod">
          <ac:chgData name="Venkat Potamsetti" userId="ced76a917f6ce405" providerId="LiveId" clId="{247E65F4-E85A-4D4D-86BC-A6067EA26CB1}" dt="2024-02-22T13:51:33.040" v="4096" actId="1076"/>
          <ac:picMkLst>
            <pc:docMk/>
            <pc:sldMk cId="3938361892" sldId="263"/>
            <ac:picMk id="4" creationId="{D38F23C3-8B29-4BD3-93CB-70519DA59BA3}"/>
          </ac:picMkLst>
        </pc:picChg>
        <pc:picChg chg="add mod">
          <ac:chgData name="Venkat Potamsetti" userId="ced76a917f6ce405" providerId="LiveId" clId="{247E65F4-E85A-4D4D-86BC-A6067EA26CB1}" dt="2024-02-22T13:51:29.901" v="4095" actId="1076"/>
          <ac:picMkLst>
            <pc:docMk/>
            <pc:sldMk cId="3938361892" sldId="263"/>
            <ac:picMk id="6" creationId="{5596D7C2-04E5-6629-7AF2-5C4671843B53}"/>
          </ac:picMkLst>
        </pc:picChg>
        <pc:picChg chg="add mod">
          <ac:chgData name="Venkat Potamsetti" userId="ced76a917f6ce405" providerId="LiveId" clId="{247E65F4-E85A-4D4D-86BC-A6067EA26CB1}" dt="2024-02-26T09:45:05.855" v="4181" actId="1076"/>
          <ac:picMkLst>
            <pc:docMk/>
            <pc:sldMk cId="3938361892" sldId="263"/>
            <ac:picMk id="7" creationId="{867F7468-A249-DBB2-E3C2-1B05D5EF605C}"/>
          </ac:picMkLst>
        </pc:picChg>
        <pc:picChg chg="add del mod">
          <ac:chgData name="Venkat Potamsetti" userId="ced76a917f6ce405" providerId="LiveId" clId="{247E65F4-E85A-4D4D-86BC-A6067EA26CB1}" dt="2024-02-22T13:50:09.782" v="4088" actId="21"/>
          <ac:picMkLst>
            <pc:docMk/>
            <pc:sldMk cId="3938361892" sldId="263"/>
            <ac:picMk id="7" creationId="{D97D4704-0C8D-E9B7-B519-83B3B3F734BE}"/>
          </ac:picMkLst>
        </pc:picChg>
        <pc:picChg chg="add mod">
          <ac:chgData name="Venkat Potamsetti" userId="ced76a917f6ce405" providerId="LiveId" clId="{247E65F4-E85A-4D4D-86BC-A6067EA26CB1}" dt="2024-02-22T13:51:25.418" v="4094" actId="1076"/>
          <ac:picMkLst>
            <pc:docMk/>
            <pc:sldMk cId="3938361892" sldId="263"/>
            <ac:picMk id="8" creationId="{85D5AD72-DAF4-06D6-E46E-2A31080DEB23}"/>
          </ac:picMkLst>
        </pc:picChg>
        <pc:picChg chg="add">
          <ac:chgData name="Venkat Potamsetti" userId="ced76a917f6ce405" providerId="LiveId" clId="{247E65F4-E85A-4D4D-86BC-A6067EA26CB1}" dt="2024-02-26T09:44:13.049" v="4177"/>
          <ac:picMkLst>
            <pc:docMk/>
            <pc:sldMk cId="3938361892" sldId="263"/>
            <ac:picMk id="9" creationId="{A0D0F699-F1B6-B2E7-C2C4-4CAD296A661B}"/>
          </ac:picMkLst>
        </pc:picChg>
        <pc:picChg chg="add del mod ord">
          <ac:chgData name="Venkat Potamsetti" userId="ced76a917f6ce405" providerId="LiveId" clId="{247E65F4-E85A-4D4D-86BC-A6067EA26CB1}" dt="2024-02-26T09:54:27.352" v="4281" actId="21"/>
          <ac:picMkLst>
            <pc:docMk/>
            <pc:sldMk cId="3938361892" sldId="263"/>
            <ac:picMk id="12" creationId="{61F7BC60-8D76-930D-A2EB-62FAC35D6D21}"/>
          </ac:picMkLst>
        </pc:picChg>
        <pc:picChg chg="add mod">
          <ac:chgData name="Venkat Potamsetti" userId="ced76a917f6ce405" providerId="LiveId" clId="{247E65F4-E85A-4D4D-86BC-A6067EA26CB1}" dt="2024-02-26T09:44:43.613" v="4178" actId="931"/>
          <ac:picMkLst>
            <pc:docMk/>
            <pc:sldMk cId="3938361892" sldId="263"/>
            <ac:picMk id="13" creationId="{6EADC58E-B5C3-9482-937B-ACDA649E1AF7}"/>
          </ac:picMkLst>
        </pc:picChg>
        <pc:picChg chg="add del mod">
          <ac:chgData name="Venkat Potamsetti" userId="ced76a917f6ce405" providerId="LiveId" clId="{247E65F4-E85A-4D4D-86BC-A6067EA26CB1}" dt="2024-02-26T09:55:22.629" v="4289" actId="21"/>
          <ac:picMkLst>
            <pc:docMk/>
            <pc:sldMk cId="3938361892" sldId="263"/>
            <ac:picMk id="16" creationId="{54D3E013-F82F-4E34-F0C7-5A131042637E}"/>
          </ac:picMkLst>
        </pc:picChg>
        <pc:picChg chg="add del mod">
          <ac:chgData name="Venkat Potamsetti" userId="ced76a917f6ce405" providerId="LiveId" clId="{247E65F4-E85A-4D4D-86BC-A6067EA26CB1}" dt="2024-02-26T09:55:12.299" v="4287" actId="21"/>
          <ac:picMkLst>
            <pc:docMk/>
            <pc:sldMk cId="3938361892" sldId="263"/>
            <ac:picMk id="18" creationId="{7F2B09BA-57A8-D203-2481-B1C99FA3F4CC}"/>
          </ac:picMkLst>
        </pc:picChg>
        <pc:picChg chg="add">
          <ac:chgData name="Venkat Potamsetti" userId="ced76a917f6ce405" providerId="LiveId" clId="{247E65F4-E85A-4D4D-86BC-A6067EA26CB1}" dt="2024-02-26T09:48:48.309" v="4255"/>
          <ac:picMkLst>
            <pc:docMk/>
            <pc:sldMk cId="3938361892" sldId="263"/>
            <ac:picMk id="19" creationId="{4DAEB3E2-61AB-7699-C317-EC60287B7EEE}"/>
          </ac:picMkLst>
        </pc:picChg>
        <pc:picChg chg="add del mod ord">
          <ac:chgData name="Venkat Potamsetti" userId="ced76a917f6ce405" providerId="LiveId" clId="{247E65F4-E85A-4D4D-86BC-A6067EA26CB1}" dt="2024-02-26T09:55:07.803" v="4286" actId="21"/>
          <ac:picMkLst>
            <pc:docMk/>
            <pc:sldMk cId="3938361892" sldId="263"/>
            <ac:picMk id="20" creationId="{DB5C4478-A3EE-A518-125C-C734B0BAA4A3}"/>
          </ac:picMkLst>
        </pc:picChg>
        <pc:picChg chg="add del mod ord">
          <ac:chgData name="Venkat Potamsetti" userId="ced76a917f6ce405" providerId="LiveId" clId="{247E65F4-E85A-4D4D-86BC-A6067EA26CB1}" dt="2024-02-26T09:55:16.944" v="4288" actId="21"/>
          <ac:picMkLst>
            <pc:docMk/>
            <pc:sldMk cId="3938361892" sldId="263"/>
            <ac:picMk id="21" creationId="{E3CF81B0-7131-64AD-9C6A-C31A940B19E9}"/>
          </ac:picMkLst>
        </pc:picChg>
        <pc:picChg chg="add mod ord">
          <ac:chgData name="Venkat Potamsetti" userId="ced76a917f6ce405" providerId="LiveId" clId="{247E65F4-E85A-4D4D-86BC-A6067EA26CB1}" dt="2024-02-26T09:56:05.863" v="4321" actId="14100"/>
          <ac:picMkLst>
            <pc:docMk/>
            <pc:sldMk cId="3938361892" sldId="263"/>
            <ac:picMk id="22" creationId="{BE6BEB4A-08E3-1060-3064-764416B98992}"/>
          </ac:picMkLst>
        </pc:picChg>
      </pc:sldChg>
      <pc:sldChg chg="addSp delSp modSp new mod ord modAnim">
        <pc:chgData name="Venkat Potamsetti" userId="ced76a917f6ce405" providerId="LiveId" clId="{247E65F4-E85A-4D4D-86BC-A6067EA26CB1}" dt="2024-02-28T10:35:59.801" v="6629"/>
        <pc:sldMkLst>
          <pc:docMk/>
          <pc:sldMk cId="1955532389" sldId="264"/>
        </pc:sldMkLst>
        <pc:spChg chg="del mod">
          <ac:chgData name="Venkat Potamsetti" userId="ced76a917f6ce405" providerId="LiveId" clId="{247E65F4-E85A-4D4D-86BC-A6067EA26CB1}" dt="2024-02-15T17:03:30.244" v="3415" actId="21"/>
          <ac:spMkLst>
            <pc:docMk/>
            <pc:sldMk cId="1955532389" sldId="264"/>
            <ac:spMk id="2" creationId="{AE6B54F6-A517-7CFF-AE8F-A4D35DBB32CB}"/>
          </ac:spMkLst>
        </pc:spChg>
        <pc:spChg chg="del">
          <ac:chgData name="Venkat Potamsetti" userId="ced76a917f6ce405" providerId="LiveId" clId="{247E65F4-E85A-4D4D-86BC-A6067EA26CB1}" dt="2024-02-15T16:55:22.930" v="3073" actId="931"/>
          <ac:spMkLst>
            <pc:docMk/>
            <pc:sldMk cId="1955532389" sldId="264"/>
            <ac:spMk id="3" creationId="{F72674E5-A748-987F-54C7-1EB556830747}"/>
          </ac:spMkLst>
        </pc:spChg>
        <pc:spChg chg="mod">
          <ac:chgData name="Venkat Potamsetti" userId="ced76a917f6ce405" providerId="LiveId" clId="{247E65F4-E85A-4D4D-86BC-A6067EA26CB1}" dt="2024-02-28T08:58:44.742" v="5880" actId="20577"/>
          <ac:spMkLst>
            <pc:docMk/>
            <pc:sldMk cId="1955532389" sldId="264"/>
            <ac:spMk id="4" creationId="{AFBB1B23-1B2C-25D8-9AB3-BD6ECCD030B8}"/>
          </ac:spMkLst>
        </pc:spChg>
        <pc:spChg chg="add mod">
          <ac:chgData name="Venkat Potamsetti" userId="ced76a917f6ce405" providerId="LiveId" clId="{247E65F4-E85A-4D4D-86BC-A6067EA26CB1}" dt="2024-02-22T13:38:51.847" v="3994" actId="108"/>
          <ac:spMkLst>
            <pc:docMk/>
            <pc:sldMk cId="1955532389" sldId="264"/>
            <ac:spMk id="8" creationId="{7AFDFA7B-A3F3-4D18-431C-F5C50AFDB849}"/>
          </ac:spMkLst>
        </pc:spChg>
        <pc:spChg chg="add del mod">
          <ac:chgData name="Venkat Potamsetti" userId="ced76a917f6ce405" providerId="LiveId" clId="{247E65F4-E85A-4D4D-86BC-A6067EA26CB1}" dt="2024-02-15T17:03:47.636" v="3416" actId="21"/>
          <ac:spMkLst>
            <pc:docMk/>
            <pc:sldMk cId="1955532389" sldId="264"/>
            <ac:spMk id="10" creationId="{F4BD219A-228E-DEFA-9FE6-E5259DE828DC}"/>
          </ac:spMkLst>
        </pc:spChg>
        <pc:graphicFrameChg chg="add mod ord modGraphic">
          <ac:chgData name="Venkat Potamsetti" userId="ced76a917f6ce405" providerId="LiveId" clId="{247E65F4-E85A-4D4D-86BC-A6067EA26CB1}" dt="2024-02-15T17:13:36.478" v="3519" actId="14100"/>
          <ac:graphicFrameMkLst>
            <pc:docMk/>
            <pc:sldMk cId="1955532389" sldId="264"/>
            <ac:graphicFrameMk id="7" creationId="{A228044F-8BC0-48F3-149C-DBB7C5DE7CD8}"/>
          </ac:graphicFrameMkLst>
        </pc:graphicFrameChg>
        <pc:picChg chg="add mod ord">
          <ac:chgData name="Venkat Potamsetti" userId="ced76a917f6ce405" providerId="LiveId" clId="{247E65F4-E85A-4D4D-86BC-A6067EA26CB1}" dt="2024-02-15T17:05:00.569" v="3424" actId="167"/>
          <ac:picMkLst>
            <pc:docMk/>
            <pc:sldMk cId="1955532389" sldId="264"/>
            <ac:picMk id="6" creationId="{DD5421B5-7B01-D0A8-5304-2DAF61E6E4E6}"/>
          </ac:picMkLst>
        </pc:picChg>
        <pc:picChg chg="add mod">
          <ac:chgData name="Venkat Potamsetti" userId="ced76a917f6ce405" providerId="LiveId" clId="{247E65F4-E85A-4D4D-86BC-A6067EA26CB1}" dt="2024-02-15T17:07:36.983" v="3440" actId="1076"/>
          <ac:picMkLst>
            <pc:docMk/>
            <pc:sldMk cId="1955532389" sldId="264"/>
            <ac:picMk id="12" creationId="{29624884-4DD3-93EE-90B5-6067967D1361}"/>
          </ac:picMkLst>
        </pc:picChg>
        <pc:picChg chg="add mod">
          <ac:chgData name="Venkat Potamsetti" userId="ced76a917f6ce405" providerId="LiveId" clId="{247E65F4-E85A-4D4D-86BC-A6067EA26CB1}" dt="2024-02-15T17:13:07.558" v="3483" actId="1076"/>
          <ac:picMkLst>
            <pc:docMk/>
            <pc:sldMk cId="1955532389" sldId="264"/>
            <ac:picMk id="14" creationId="{EAAD0F25-A258-37A0-9939-48FA17B469F1}"/>
          </ac:picMkLst>
        </pc:picChg>
      </pc:sldChg>
      <pc:sldChg chg="addSp delSp modSp new mod ord">
        <pc:chgData name="Venkat Potamsetti" userId="ced76a917f6ce405" providerId="LiveId" clId="{247E65F4-E85A-4D4D-86BC-A6067EA26CB1}" dt="2024-02-28T22:27:25.541" v="7867" actId="20577"/>
        <pc:sldMkLst>
          <pc:docMk/>
          <pc:sldMk cId="2441001213" sldId="265"/>
        </pc:sldMkLst>
        <pc:spChg chg="mod">
          <ac:chgData name="Venkat Potamsetti" userId="ced76a917f6ce405" providerId="LiveId" clId="{247E65F4-E85A-4D4D-86BC-A6067EA26CB1}" dt="2024-02-28T22:10:34.105" v="7774" actId="20577"/>
          <ac:spMkLst>
            <pc:docMk/>
            <pc:sldMk cId="2441001213" sldId="265"/>
            <ac:spMk id="2" creationId="{2909F3A0-CFF0-A120-798E-5E8519E35256}"/>
          </ac:spMkLst>
        </pc:spChg>
        <pc:spChg chg="add del mod">
          <ac:chgData name="Venkat Potamsetti" userId="ced76a917f6ce405" providerId="LiveId" clId="{247E65F4-E85A-4D4D-86BC-A6067EA26CB1}" dt="2024-02-28T12:03:30.673" v="6702"/>
          <ac:spMkLst>
            <pc:docMk/>
            <pc:sldMk cId="2441001213" sldId="265"/>
            <ac:spMk id="5" creationId="{DBD32FC9-48C1-A9B1-C078-6534618BAE48}"/>
          </ac:spMkLst>
        </pc:spChg>
        <pc:spChg chg="add mod">
          <ac:chgData name="Venkat Potamsetti" userId="ced76a917f6ce405" providerId="LiveId" clId="{247E65F4-E85A-4D4D-86BC-A6067EA26CB1}" dt="2024-02-28T22:27:25.541" v="7867" actId="20577"/>
          <ac:spMkLst>
            <pc:docMk/>
            <pc:sldMk cId="2441001213" sldId="265"/>
            <ac:spMk id="6" creationId="{E93A2E47-BE5F-2576-5131-0F8072659BA1}"/>
          </ac:spMkLst>
        </pc:spChg>
        <pc:picChg chg="add del mod">
          <ac:chgData name="Venkat Potamsetti" userId="ced76a917f6ce405" providerId="LiveId" clId="{247E65F4-E85A-4D4D-86BC-A6067EA26CB1}" dt="2024-02-28T12:02:56.153" v="6696" actId="478"/>
          <ac:picMkLst>
            <pc:docMk/>
            <pc:sldMk cId="2441001213" sldId="265"/>
            <ac:picMk id="4" creationId="{9702A81F-9FAD-4C5B-DBFA-1FBF70756838}"/>
          </ac:picMkLst>
        </pc:picChg>
      </pc:sldChg>
      <pc:sldChg chg="new">
        <pc:chgData name="Venkat Potamsetti" userId="ced76a917f6ce405" providerId="LiveId" clId="{247E65F4-E85A-4D4D-86BC-A6067EA26CB1}" dt="2024-02-20T19:43:13.267" v="3693" actId="680"/>
        <pc:sldMkLst>
          <pc:docMk/>
          <pc:sldMk cId="1073228092" sldId="266"/>
        </pc:sldMkLst>
      </pc:sldChg>
      <pc:sldChg chg="addSp modSp new mod modTransition modAnim">
        <pc:chgData name="Venkat Potamsetti" userId="ced76a917f6ce405" providerId="LiveId" clId="{247E65F4-E85A-4D4D-86BC-A6067EA26CB1}" dt="2024-02-26T23:45:46.937" v="5857"/>
        <pc:sldMkLst>
          <pc:docMk/>
          <pc:sldMk cId="1509241442" sldId="267"/>
        </pc:sldMkLst>
        <pc:spChg chg="add mod">
          <ac:chgData name="Venkat Potamsetti" userId="ced76a917f6ce405" providerId="LiveId" clId="{247E65F4-E85A-4D4D-86BC-A6067EA26CB1}" dt="2024-02-26T23:45:09.639" v="5856" actId="20577"/>
          <ac:spMkLst>
            <pc:docMk/>
            <pc:sldMk cId="1509241442" sldId="267"/>
            <ac:spMk id="6" creationId="{2E2D4F33-62B7-8C6F-F2F9-048A5EF053F9}"/>
          </ac:spMkLst>
        </pc:spChg>
        <pc:spChg chg="add mod">
          <ac:chgData name="Venkat Potamsetti" userId="ced76a917f6ce405" providerId="LiveId" clId="{247E65F4-E85A-4D4D-86BC-A6067EA26CB1}" dt="2024-02-26T23:31:18.109" v="5488" actId="20577"/>
          <ac:spMkLst>
            <pc:docMk/>
            <pc:sldMk cId="1509241442" sldId="267"/>
            <ac:spMk id="7" creationId="{F2550AE8-F1F1-D5B0-9DA4-6C3DA2A8B666}"/>
          </ac:spMkLst>
        </pc:spChg>
        <pc:spChg chg="add">
          <ac:chgData name="Venkat Potamsetti" userId="ced76a917f6ce405" providerId="LiveId" clId="{247E65F4-E85A-4D4D-86BC-A6067EA26CB1}" dt="2024-02-26T23:29:48.923" v="5373"/>
          <ac:spMkLst>
            <pc:docMk/>
            <pc:sldMk cId="1509241442" sldId="267"/>
            <ac:spMk id="8" creationId="{F01A1D61-85DF-0BF8-6CBB-2ABAFC984817}"/>
          </ac:spMkLst>
        </pc:spChg>
        <pc:picChg chg="add mod">
          <ac:chgData name="Venkat Potamsetti" userId="ced76a917f6ce405" providerId="LiveId" clId="{247E65F4-E85A-4D4D-86BC-A6067EA26CB1}" dt="2024-02-26T23:34:51.725" v="5624" actId="1076"/>
          <ac:picMkLst>
            <pc:docMk/>
            <pc:sldMk cId="1509241442" sldId="267"/>
            <ac:picMk id="3" creationId="{A50D938E-DDC3-92C6-6657-FBF7310FEFFF}"/>
          </ac:picMkLst>
        </pc:picChg>
        <pc:picChg chg="add mod">
          <ac:chgData name="Venkat Potamsetti" userId="ced76a917f6ce405" providerId="LiveId" clId="{247E65F4-E85A-4D4D-86BC-A6067EA26CB1}" dt="2024-02-26T23:21:10.261" v="5308" actId="1076"/>
          <ac:picMkLst>
            <pc:docMk/>
            <pc:sldMk cId="1509241442" sldId="267"/>
            <ac:picMk id="5" creationId="{89754730-4207-A9A7-C27E-24DDC313A01D}"/>
          </ac:picMkLst>
        </pc:picChg>
      </pc:sldChg>
      <pc:sldChg chg="addSp delSp modSp new mod">
        <pc:chgData name="Venkat Potamsetti" userId="ced76a917f6ce405" providerId="LiveId" clId="{247E65F4-E85A-4D4D-86BC-A6067EA26CB1}" dt="2024-02-29T07:39:29.247" v="7893" actId="14100"/>
        <pc:sldMkLst>
          <pc:docMk/>
          <pc:sldMk cId="3979434912" sldId="268"/>
        </pc:sldMkLst>
        <pc:spChg chg="add">
          <ac:chgData name="Venkat Potamsetti" userId="ced76a917f6ce405" providerId="LiveId" clId="{247E65F4-E85A-4D4D-86BC-A6067EA26CB1}" dt="2024-02-28T22:13:06.365" v="7781" actId="11529"/>
          <ac:spMkLst>
            <pc:docMk/>
            <pc:sldMk cId="3979434912" sldId="268"/>
            <ac:spMk id="3" creationId="{CB026E3B-496E-C404-7FBB-11B36B9EC392}"/>
          </ac:spMkLst>
        </pc:spChg>
        <pc:spChg chg="add mod">
          <ac:chgData name="Venkat Potamsetti" userId="ced76a917f6ce405" providerId="LiveId" clId="{247E65F4-E85A-4D4D-86BC-A6067EA26CB1}" dt="2024-02-28T22:21:00.886" v="7826" actId="20577"/>
          <ac:spMkLst>
            <pc:docMk/>
            <pc:sldMk cId="3979434912" sldId="268"/>
            <ac:spMk id="14" creationId="{336DC8ED-B2DC-2B27-BD52-67096CEF9819}"/>
          </ac:spMkLst>
        </pc:spChg>
        <pc:spChg chg="add">
          <ac:chgData name="Venkat Potamsetti" userId="ced76a917f6ce405" providerId="LiveId" clId="{247E65F4-E85A-4D4D-86BC-A6067EA26CB1}" dt="2024-02-28T22:21:38.628" v="7827" actId="11529"/>
          <ac:spMkLst>
            <pc:docMk/>
            <pc:sldMk cId="3979434912" sldId="268"/>
            <ac:spMk id="15" creationId="{A2E5DE47-C273-69C2-251D-F1147C536B3C}"/>
          </ac:spMkLst>
        </pc:spChg>
        <pc:picChg chg="add mod">
          <ac:chgData name="Venkat Potamsetti" userId="ced76a917f6ce405" providerId="LiveId" clId="{247E65F4-E85A-4D4D-86BC-A6067EA26CB1}" dt="2024-02-28T22:14:16.347" v="7783" actId="1076"/>
          <ac:picMkLst>
            <pc:docMk/>
            <pc:sldMk cId="3979434912" sldId="268"/>
            <ac:picMk id="4" creationId="{E4243E18-B269-C4B7-7CA0-0CC4F30CE361}"/>
          </ac:picMkLst>
        </pc:picChg>
        <pc:picChg chg="add del mod">
          <ac:chgData name="Venkat Potamsetti" userId="ced76a917f6ce405" providerId="LiveId" clId="{247E65F4-E85A-4D4D-86BC-A6067EA26CB1}" dt="2024-02-29T07:39:05.992" v="7886" actId="478"/>
          <ac:picMkLst>
            <pc:docMk/>
            <pc:sldMk cId="3979434912" sldId="268"/>
            <ac:picMk id="5" creationId="{2363DFF6-D531-493C-BB38-25BA74BDC9A5}"/>
          </ac:picMkLst>
        </pc:picChg>
        <pc:picChg chg="add mod">
          <ac:chgData name="Venkat Potamsetti" userId="ced76a917f6ce405" providerId="LiveId" clId="{247E65F4-E85A-4D4D-86BC-A6067EA26CB1}" dt="2024-02-29T07:39:29.247" v="7893" actId="14100"/>
          <ac:picMkLst>
            <pc:docMk/>
            <pc:sldMk cId="3979434912" sldId="268"/>
            <ac:picMk id="8" creationId="{8DF60408-D679-DDB2-61F1-5BA4CAFA4CFB}"/>
          </ac:picMkLst>
        </pc:picChg>
        <pc:picChg chg="add mod">
          <ac:chgData name="Venkat Potamsetti" userId="ced76a917f6ce405" providerId="LiveId" clId="{247E65F4-E85A-4D4D-86BC-A6067EA26CB1}" dt="2024-02-28T22:18:58.344" v="7791" actId="1076"/>
          <ac:picMkLst>
            <pc:docMk/>
            <pc:sldMk cId="3979434912" sldId="268"/>
            <ac:picMk id="9" creationId="{46524591-7728-FAB9-C594-4B4352460970}"/>
          </ac:picMkLst>
        </pc:picChg>
        <pc:picChg chg="add mod">
          <ac:chgData name="Venkat Potamsetti" userId="ced76a917f6ce405" providerId="LiveId" clId="{247E65F4-E85A-4D4D-86BC-A6067EA26CB1}" dt="2024-02-28T22:25:22.301" v="7833" actId="14100"/>
          <ac:picMkLst>
            <pc:docMk/>
            <pc:sldMk cId="3979434912" sldId="268"/>
            <ac:picMk id="17" creationId="{39604134-FF05-CBA7-CDB3-4ABDDD5D0DA6}"/>
          </ac:picMkLst>
        </pc:picChg>
        <pc:cxnChg chg="add">
          <ac:chgData name="Venkat Potamsetti" userId="ced76a917f6ce405" providerId="LiveId" clId="{247E65F4-E85A-4D4D-86BC-A6067EA26CB1}" dt="2024-02-28T22:14:02.886" v="7782" actId="11529"/>
          <ac:cxnSpMkLst>
            <pc:docMk/>
            <pc:sldMk cId="3979434912" sldId="268"/>
            <ac:cxnSpMk id="7" creationId="{6DBA3506-AD46-9B78-4A2B-AD32171DC9A0}"/>
          </ac:cxnSpMkLst>
        </pc:cxnChg>
        <pc:cxnChg chg="add mod">
          <ac:chgData name="Venkat Potamsetti" userId="ced76a917f6ce405" providerId="LiveId" clId="{247E65F4-E85A-4D4D-86BC-A6067EA26CB1}" dt="2024-02-28T22:18:47.686" v="7790" actId="13822"/>
          <ac:cxnSpMkLst>
            <pc:docMk/>
            <pc:sldMk cId="3979434912" sldId="268"/>
            <ac:cxnSpMk id="11" creationId="{F1BF82CE-FDDF-9724-23EA-A4E0FE02ED24}"/>
          </ac:cxnSpMkLst>
        </pc:cxnChg>
        <pc:cxnChg chg="add mod">
          <ac:chgData name="Venkat Potamsetti" userId="ced76a917f6ce405" providerId="LiveId" clId="{247E65F4-E85A-4D4D-86BC-A6067EA26CB1}" dt="2024-02-28T22:19:27.183" v="7793" actId="1076"/>
          <ac:cxnSpMkLst>
            <pc:docMk/>
            <pc:sldMk cId="3979434912" sldId="268"/>
            <ac:cxnSpMk id="13" creationId="{82DCF114-374F-B1F8-78AB-8ACA90D6BEC4}"/>
          </ac:cxnSpMkLst>
        </pc:cxnChg>
      </pc:sldChg>
      <pc:sldChg chg="addSp delSp modSp new mod ord">
        <pc:chgData name="Venkat Potamsetti" userId="ced76a917f6ce405" providerId="LiveId" clId="{247E65F4-E85A-4D4D-86BC-A6067EA26CB1}" dt="2024-02-28T22:28:08.234" v="7869"/>
        <pc:sldMkLst>
          <pc:docMk/>
          <pc:sldMk cId="205695391" sldId="269"/>
        </pc:sldMkLst>
        <pc:spChg chg="add del mod">
          <ac:chgData name="Venkat Potamsetti" userId="ced76a917f6ce405" providerId="LiveId" clId="{247E65F4-E85A-4D4D-86BC-A6067EA26CB1}" dt="2024-02-28T12:16:50.709" v="7305" actId="21"/>
          <ac:spMkLst>
            <pc:docMk/>
            <pc:sldMk cId="205695391" sldId="269"/>
            <ac:spMk id="2" creationId="{96F9C0BD-4362-F410-E4D5-C955C8871511}"/>
          </ac:spMkLst>
        </pc:spChg>
        <pc:spChg chg="add mod">
          <ac:chgData name="Venkat Potamsetti" userId="ced76a917f6ce405" providerId="LiveId" clId="{247E65F4-E85A-4D4D-86BC-A6067EA26CB1}" dt="2024-02-28T12:30:21.276" v="7721" actId="1076"/>
          <ac:spMkLst>
            <pc:docMk/>
            <pc:sldMk cId="205695391" sldId="269"/>
            <ac:spMk id="3" creationId="{DB02EE87-CCF3-C868-F7EB-183C8A3B4EB6}"/>
          </ac:spMkLst>
        </pc:spChg>
        <pc:spChg chg="add mod">
          <ac:chgData name="Venkat Potamsetti" userId="ced76a917f6ce405" providerId="LiveId" clId="{247E65F4-E85A-4D4D-86BC-A6067EA26CB1}" dt="2024-02-28T12:30:28.319" v="7723" actId="1076"/>
          <ac:spMkLst>
            <pc:docMk/>
            <pc:sldMk cId="205695391" sldId="269"/>
            <ac:spMk id="4" creationId="{DE3D1A8C-4B8A-D565-8BDD-54D196F005AE}"/>
          </ac:spMkLst>
        </pc:spChg>
        <pc:spChg chg="add mod">
          <ac:chgData name="Venkat Potamsetti" userId="ced76a917f6ce405" providerId="LiveId" clId="{247E65F4-E85A-4D4D-86BC-A6067EA26CB1}" dt="2024-02-28T12:27:57.373" v="7689" actId="1076"/>
          <ac:spMkLst>
            <pc:docMk/>
            <pc:sldMk cId="205695391" sldId="269"/>
            <ac:spMk id="5" creationId="{9409AEA5-F374-8857-C401-16889F42219A}"/>
          </ac:spMkLst>
        </pc:spChg>
        <pc:spChg chg="add mod">
          <ac:chgData name="Venkat Potamsetti" userId="ced76a917f6ce405" providerId="LiveId" clId="{247E65F4-E85A-4D4D-86BC-A6067EA26CB1}" dt="2024-02-28T12:30:36.199" v="7724" actId="14100"/>
          <ac:spMkLst>
            <pc:docMk/>
            <pc:sldMk cId="205695391" sldId="269"/>
            <ac:spMk id="6" creationId="{B827D464-EFB4-F80E-3437-7760C4CD0CCB}"/>
          </ac:spMkLst>
        </pc:spChg>
        <pc:spChg chg="add mod">
          <ac:chgData name="Venkat Potamsetti" userId="ced76a917f6ce405" providerId="LiveId" clId="{247E65F4-E85A-4D4D-86BC-A6067EA26CB1}" dt="2024-02-28T12:30:51.009" v="7727" actId="1076"/>
          <ac:spMkLst>
            <pc:docMk/>
            <pc:sldMk cId="205695391" sldId="269"/>
            <ac:spMk id="7" creationId="{DD5AF123-4CF9-2E02-A792-68E984E960CF}"/>
          </ac:spMkLst>
        </pc:spChg>
        <pc:spChg chg="add mod">
          <ac:chgData name="Venkat Potamsetti" userId="ced76a917f6ce405" providerId="LiveId" clId="{247E65F4-E85A-4D4D-86BC-A6067EA26CB1}" dt="2024-02-28T12:28:30.100" v="7696" actId="1076"/>
          <ac:spMkLst>
            <pc:docMk/>
            <pc:sldMk cId="205695391" sldId="269"/>
            <ac:spMk id="8" creationId="{00712BC5-DE2C-9382-C69D-E941884C2603}"/>
          </ac:spMkLst>
        </pc:spChg>
        <pc:spChg chg="add mod">
          <ac:chgData name="Venkat Potamsetti" userId="ced76a917f6ce405" providerId="LiveId" clId="{247E65F4-E85A-4D4D-86BC-A6067EA26CB1}" dt="2024-02-28T12:31:00.144" v="7728" actId="1076"/>
          <ac:spMkLst>
            <pc:docMk/>
            <pc:sldMk cId="205695391" sldId="269"/>
            <ac:spMk id="9" creationId="{17D5581A-40DC-93FA-1E99-6EF99FDDE98B}"/>
          </ac:spMkLst>
        </pc:spChg>
        <pc:spChg chg="add mod">
          <ac:chgData name="Venkat Potamsetti" userId="ced76a917f6ce405" providerId="LiveId" clId="{247E65F4-E85A-4D4D-86BC-A6067EA26CB1}" dt="2024-02-28T12:31:07.616" v="7730" actId="1076"/>
          <ac:spMkLst>
            <pc:docMk/>
            <pc:sldMk cId="205695391" sldId="269"/>
            <ac:spMk id="10" creationId="{C530AB30-CDCB-6AE2-EC80-329B8FBC9290}"/>
          </ac:spMkLst>
        </pc:spChg>
        <pc:spChg chg="add mod">
          <ac:chgData name="Venkat Potamsetti" userId="ced76a917f6ce405" providerId="LiveId" clId="{247E65F4-E85A-4D4D-86BC-A6067EA26CB1}" dt="2024-02-28T12:26:26.135" v="7661" actId="20577"/>
          <ac:spMkLst>
            <pc:docMk/>
            <pc:sldMk cId="205695391" sldId="269"/>
            <ac:spMk id="11" creationId="{3635D1E2-F541-9149-5D88-BDF9B6E376D2}"/>
          </ac:spMkLst>
        </pc:spChg>
        <pc:spChg chg="add mod">
          <ac:chgData name="Venkat Potamsetti" userId="ced76a917f6ce405" providerId="LiveId" clId="{247E65F4-E85A-4D4D-86BC-A6067EA26CB1}" dt="2024-02-28T12:26:52.577" v="7683" actId="20577"/>
          <ac:spMkLst>
            <pc:docMk/>
            <pc:sldMk cId="205695391" sldId="269"/>
            <ac:spMk id="12" creationId="{83B7969C-89DB-DDFE-C331-11A94426B750}"/>
          </ac:spMkLst>
        </pc:spChg>
        <pc:spChg chg="add mod">
          <ac:chgData name="Venkat Potamsetti" userId="ced76a917f6ce405" providerId="LiveId" clId="{247E65F4-E85A-4D4D-86BC-A6067EA26CB1}" dt="2024-02-28T12:30:23.292" v="7722" actId="1076"/>
          <ac:spMkLst>
            <pc:docMk/>
            <pc:sldMk cId="205695391" sldId="269"/>
            <ac:spMk id="13" creationId="{47857F5B-D1B2-28CB-52B4-66444D2E9075}"/>
          </ac:spMkLst>
        </pc:spChg>
        <pc:picChg chg="add mod">
          <ac:chgData name="Venkat Potamsetti" userId="ced76a917f6ce405" providerId="LiveId" clId="{247E65F4-E85A-4D4D-86BC-A6067EA26CB1}" dt="2024-02-28T12:27:51.474" v="7688" actId="1076"/>
          <ac:picMkLst>
            <pc:docMk/>
            <pc:sldMk cId="205695391" sldId="269"/>
            <ac:picMk id="14" creationId="{573D1205-D67B-4933-0CDE-A81E460D5785}"/>
          </ac:picMkLst>
        </pc:picChg>
        <pc:picChg chg="add mod">
          <ac:chgData name="Venkat Potamsetti" userId="ced76a917f6ce405" providerId="LiveId" clId="{247E65F4-E85A-4D4D-86BC-A6067EA26CB1}" dt="2024-02-28T12:28:11.591" v="7692" actId="1076"/>
          <ac:picMkLst>
            <pc:docMk/>
            <pc:sldMk cId="205695391" sldId="269"/>
            <ac:picMk id="15" creationId="{F92535DB-6581-86F6-628C-C0163B565094}"/>
          </ac:picMkLst>
        </pc:picChg>
        <pc:picChg chg="add mod">
          <ac:chgData name="Venkat Potamsetti" userId="ced76a917f6ce405" providerId="LiveId" clId="{247E65F4-E85A-4D4D-86BC-A6067EA26CB1}" dt="2024-02-28T12:28:42.496" v="7700" actId="14100"/>
          <ac:picMkLst>
            <pc:docMk/>
            <pc:sldMk cId="205695391" sldId="269"/>
            <ac:picMk id="16" creationId="{B6D120BE-266A-6421-EC3F-EFAD78858993}"/>
          </ac:picMkLst>
        </pc:picChg>
        <pc:picChg chg="add mod">
          <ac:chgData name="Venkat Potamsetti" userId="ced76a917f6ce405" providerId="LiveId" clId="{247E65F4-E85A-4D4D-86BC-A6067EA26CB1}" dt="2024-02-28T12:30:46.420" v="7726" actId="1076"/>
          <ac:picMkLst>
            <pc:docMk/>
            <pc:sldMk cId="205695391" sldId="269"/>
            <ac:picMk id="17" creationId="{0FD01820-6932-823A-3CE2-5B4D7506A7F7}"/>
          </ac:picMkLst>
        </pc:picChg>
        <pc:picChg chg="add mod">
          <ac:chgData name="Venkat Potamsetti" userId="ced76a917f6ce405" providerId="LiveId" clId="{247E65F4-E85A-4D4D-86BC-A6067EA26CB1}" dt="2024-02-28T12:29:14.793" v="7707" actId="688"/>
          <ac:picMkLst>
            <pc:docMk/>
            <pc:sldMk cId="205695391" sldId="269"/>
            <ac:picMk id="18" creationId="{02806AB9-AE0D-99A9-280D-1150682463FA}"/>
          </ac:picMkLst>
        </pc:picChg>
        <pc:picChg chg="add mod">
          <ac:chgData name="Venkat Potamsetti" userId="ced76a917f6ce405" providerId="LiveId" clId="{247E65F4-E85A-4D4D-86BC-A6067EA26CB1}" dt="2024-02-28T12:31:03.226" v="7729" actId="1076"/>
          <ac:picMkLst>
            <pc:docMk/>
            <pc:sldMk cId="205695391" sldId="269"/>
            <ac:picMk id="19" creationId="{342BC4E9-208C-B9D2-E4B9-B723388D14A2}"/>
          </ac:picMkLst>
        </pc:picChg>
        <pc:picChg chg="add del">
          <ac:chgData name="Venkat Potamsetti" userId="ced76a917f6ce405" providerId="LiveId" clId="{247E65F4-E85A-4D4D-86BC-A6067EA26CB1}" dt="2024-02-28T12:29:38.835" v="7713" actId="21"/>
          <ac:picMkLst>
            <pc:docMk/>
            <pc:sldMk cId="205695391" sldId="269"/>
            <ac:picMk id="20" creationId="{81E12FC2-623B-CBCA-257A-40EA75A546AC}"/>
          </ac:picMkLst>
        </pc:picChg>
        <pc:picChg chg="add mod">
          <ac:chgData name="Venkat Potamsetti" userId="ced76a917f6ce405" providerId="LiveId" clId="{247E65F4-E85A-4D4D-86BC-A6067EA26CB1}" dt="2024-02-28T12:29:55.944" v="7717" actId="1076"/>
          <ac:picMkLst>
            <pc:docMk/>
            <pc:sldMk cId="205695391" sldId="269"/>
            <ac:picMk id="21" creationId="{452CD43F-6CD3-243A-29D0-6905BFA7E80D}"/>
          </ac:picMkLst>
        </pc:picChg>
        <pc:picChg chg="add mod">
          <ac:chgData name="Venkat Potamsetti" userId="ced76a917f6ce405" providerId="LiveId" clId="{247E65F4-E85A-4D4D-86BC-A6067EA26CB1}" dt="2024-02-28T12:30:05.761" v="7720" actId="688"/>
          <ac:picMkLst>
            <pc:docMk/>
            <pc:sldMk cId="205695391" sldId="269"/>
            <ac:picMk id="22" creationId="{DC995136-D55E-CEDF-2C13-2A317732819B}"/>
          </ac:picMkLst>
        </pc:picChg>
      </pc:sldChg>
      <pc:sldChg chg="addSp delSp modSp new del mod">
        <pc:chgData name="Venkat Potamsetti" userId="ced76a917f6ce405" providerId="LiveId" clId="{247E65F4-E85A-4D4D-86BC-A6067EA26CB1}" dt="2024-02-28T12:15:45.072" v="7287" actId="2696"/>
        <pc:sldMkLst>
          <pc:docMk/>
          <pc:sldMk cId="880099945" sldId="269"/>
        </pc:sldMkLst>
        <pc:spChg chg="add del mod">
          <ac:chgData name="Venkat Potamsetti" userId="ced76a917f6ce405" providerId="LiveId" clId="{247E65F4-E85A-4D4D-86BC-A6067EA26CB1}" dt="2024-02-28T12:14:41.253" v="7286" actId="478"/>
          <ac:spMkLst>
            <pc:docMk/>
            <pc:sldMk cId="880099945" sldId="269"/>
            <ac:spMk id="3" creationId="{B87147BA-F18B-C216-C96E-CC08202969A8}"/>
          </ac:spMkLst>
        </pc:spChg>
        <pc:spChg chg="add del mod">
          <ac:chgData name="Venkat Potamsetti" userId="ced76a917f6ce405" providerId="LiveId" clId="{247E65F4-E85A-4D4D-86BC-A6067EA26CB1}" dt="2024-02-28T12:14:41.253" v="7286" actId="478"/>
          <ac:spMkLst>
            <pc:docMk/>
            <pc:sldMk cId="880099945" sldId="269"/>
            <ac:spMk id="4" creationId="{7B3DF3FE-5C24-7B12-02AB-E69D8D06FB42}"/>
          </ac:spMkLst>
        </pc:spChg>
        <pc:spChg chg="add del mod">
          <ac:chgData name="Venkat Potamsetti" userId="ced76a917f6ce405" providerId="LiveId" clId="{247E65F4-E85A-4D4D-86BC-A6067EA26CB1}" dt="2024-02-28T12:14:41.253" v="7286" actId="478"/>
          <ac:spMkLst>
            <pc:docMk/>
            <pc:sldMk cId="880099945" sldId="269"/>
            <ac:spMk id="5" creationId="{FEC5653E-146F-00AE-0369-748475068CB7}"/>
          </ac:spMkLst>
        </pc:spChg>
        <pc:spChg chg="add del mod">
          <ac:chgData name="Venkat Potamsetti" userId="ced76a917f6ce405" providerId="LiveId" clId="{247E65F4-E85A-4D4D-86BC-A6067EA26CB1}" dt="2024-02-28T12:14:41.253" v="7286" actId="478"/>
          <ac:spMkLst>
            <pc:docMk/>
            <pc:sldMk cId="880099945" sldId="269"/>
            <ac:spMk id="6" creationId="{8845B3DA-F726-06A5-7F95-C4A3F777A7B0}"/>
          </ac:spMkLst>
        </pc:spChg>
        <pc:spChg chg="add del mod">
          <ac:chgData name="Venkat Potamsetti" userId="ced76a917f6ce405" providerId="LiveId" clId="{247E65F4-E85A-4D4D-86BC-A6067EA26CB1}" dt="2024-02-28T12:14:41.253" v="7286" actId="478"/>
          <ac:spMkLst>
            <pc:docMk/>
            <pc:sldMk cId="880099945" sldId="269"/>
            <ac:spMk id="10" creationId="{3EA981F0-8FA8-8F5F-EFD4-4A7D21C12937}"/>
          </ac:spMkLst>
        </pc:spChg>
        <pc:spChg chg="add del mod">
          <ac:chgData name="Venkat Potamsetti" userId="ced76a917f6ce405" providerId="LiveId" clId="{247E65F4-E85A-4D4D-86BC-A6067EA26CB1}" dt="2024-02-28T12:14:41.253" v="7286" actId="478"/>
          <ac:spMkLst>
            <pc:docMk/>
            <pc:sldMk cId="880099945" sldId="269"/>
            <ac:spMk id="12" creationId="{46E08EB5-BD1E-31B2-A98E-7D0EC0EEA8BC}"/>
          </ac:spMkLst>
        </pc:spChg>
        <pc:spChg chg="add del mod">
          <ac:chgData name="Venkat Potamsetti" userId="ced76a917f6ce405" providerId="LiveId" clId="{247E65F4-E85A-4D4D-86BC-A6067EA26CB1}" dt="2024-02-28T12:14:41.253" v="7286" actId="478"/>
          <ac:spMkLst>
            <pc:docMk/>
            <pc:sldMk cId="880099945" sldId="269"/>
            <ac:spMk id="14" creationId="{3485FA0D-9FC9-B25D-18FD-4F0B83511728}"/>
          </ac:spMkLst>
        </pc:spChg>
        <pc:spChg chg="add del mod">
          <ac:chgData name="Venkat Potamsetti" userId="ced76a917f6ce405" providerId="LiveId" clId="{247E65F4-E85A-4D4D-86BC-A6067EA26CB1}" dt="2024-02-28T12:14:41.253" v="7286" actId="478"/>
          <ac:spMkLst>
            <pc:docMk/>
            <pc:sldMk cId="880099945" sldId="269"/>
            <ac:spMk id="16" creationId="{65D0D08F-7D2C-989F-BF95-8B80BC1C0205}"/>
          </ac:spMkLst>
        </pc:spChg>
        <pc:spChg chg="add del mod">
          <ac:chgData name="Venkat Potamsetti" userId="ced76a917f6ce405" providerId="LiveId" clId="{247E65F4-E85A-4D4D-86BC-A6067EA26CB1}" dt="2024-02-28T12:14:41.253" v="7286" actId="478"/>
          <ac:spMkLst>
            <pc:docMk/>
            <pc:sldMk cId="880099945" sldId="269"/>
            <ac:spMk id="18" creationId="{08C8DDCD-0825-C95E-0BBF-C636FCF07D7B}"/>
          </ac:spMkLst>
        </pc:spChg>
        <pc:spChg chg="add del mod">
          <ac:chgData name="Venkat Potamsetti" userId="ced76a917f6ce405" providerId="LiveId" clId="{247E65F4-E85A-4D4D-86BC-A6067EA26CB1}" dt="2024-02-28T12:14:41.253" v="7286" actId="478"/>
          <ac:spMkLst>
            <pc:docMk/>
            <pc:sldMk cId="880099945" sldId="269"/>
            <ac:spMk id="19" creationId="{BF963092-A5F5-1789-A559-A9FA60FD1331}"/>
          </ac:spMkLst>
        </pc:spChg>
        <pc:spChg chg="add del mod">
          <ac:chgData name="Venkat Potamsetti" userId="ced76a917f6ce405" providerId="LiveId" clId="{247E65F4-E85A-4D4D-86BC-A6067EA26CB1}" dt="2024-02-28T12:14:41.253" v="7286" actId="478"/>
          <ac:spMkLst>
            <pc:docMk/>
            <pc:sldMk cId="880099945" sldId="269"/>
            <ac:spMk id="20" creationId="{81307A60-D2D0-C39E-08A0-AA192C49499E}"/>
          </ac:spMkLst>
        </pc:spChg>
        <pc:spChg chg="add del mod">
          <ac:chgData name="Venkat Potamsetti" userId="ced76a917f6ce405" providerId="LiveId" clId="{247E65F4-E85A-4D4D-86BC-A6067EA26CB1}" dt="2024-02-28T12:14:41.253" v="7286" actId="478"/>
          <ac:spMkLst>
            <pc:docMk/>
            <pc:sldMk cId="880099945" sldId="269"/>
            <ac:spMk id="21" creationId="{983697A5-F704-DEEF-9686-84FEA0E9039D}"/>
          </ac:spMkLst>
        </pc:spChg>
        <pc:spChg chg="add del mod">
          <ac:chgData name="Venkat Potamsetti" userId="ced76a917f6ce405" providerId="LiveId" clId="{247E65F4-E85A-4D4D-86BC-A6067EA26CB1}" dt="2024-02-28T12:14:41.253" v="7286" actId="478"/>
          <ac:spMkLst>
            <pc:docMk/>
            <pc:sldMk cId="880099945" sldId="269"/>
            <ac:spMk id="22" creationId="{5995D8E5-F182-F9F4-CE40-62B53C9FFD4C}"/>
          </ac:spMkLst>
        </pc:spChg>
        <pc:spChg chg="add del mod">
          <ac:chgData name="Venkat Potamsetti" userId="ced76a917f6ce405" providerId="LiveId" clId="{247E65F4-E85A-4D4D-86BC-A6067EA26CB1}" dt="2024-02-28T12:14:41.253" v="7286" actId="478"/>
          <ac:spMkLst>
            <pc:docMk/>
            <pc:sldMk cId="880099945" sldId="269"/>
            <ac:spMk id="24" creationId="{93C99BCF-DC12-4C96-0D8C-D014ABAE32B5}"/>
          </ac:spMkLst>
        </pc:spChg>
        <pc:spChg chg="add mod">
          <ac:chgData name="Venkat Potamsetti" userId="ced76a917f6ce405" providerId="LiveId" clId="{247E65F4-E85A-4D4D-86BC-A6067EA26CB1}" dt="2024-02-28T12:13:58.024" v="7262" actId="14100"/>
          <ac:spMkLst>
            <pc:docMk/>
            <pc:sldMk cId="880099945" sldId="269"/>
            <ac:spMk id="28" creationId="{29CA5D44-E97A-67C6-EEA7-12FBAB878203}"/>
          </ac:spMkLst>
        </pc:spChg>
        <pc:spChg chg="add mod">
          <ac:chgData name="Venkat Potamsetti" userId="ced76a917f6ce405" providerId="LiveId" clId="{247E65F4-E85A-4D4D-86BC-A6067EA26CB1}" dt="2024-02-28T12:13:58.024" v="7262" actId="14100"/>
          <ac:spMkLst>
            <pc:docMk/>
            <pc:sldMk cId="880099945" sldId="269"/>
            <ac:spMk id="29" creationId="{488D7B86-05F3-29B3-51DA-0738AE7106AE}"/>
          </ac:spMkLst>
        </pc:spChg>
        <pc:spChg chg="add mod">
          <ac:chgData name="Venkat Potamsetti" userId="ced76a917f6ce405" providerId="LiveId" clId="{247E65F4-E85A-4D4D-86BC-A6067EA26CB1}" dt="2024-02-28T12:13:58.024" v="7262" actId="14100"/>
          <ac:spMkLst>
            <pc:docMk/>
            <pc:sldMk cId="880099945" sldId="269"/>
            <ac:spMk id="30" creationId="{166B43D8-CA7A-8D9A-0F7B-750C45D80D23}"/>
          </ac:spMkLst>
        </pc:spChg>
        <pc:spChg chg="add mod">
          <ac:chgData name="Venkat Potamsetti" userId="ced76a917f6ce405" providerId="LiveId" clId="{247E65F4-E85A-4D4D-86BC-A6067EA26CB1}" dt="2024-02-28T12:13:58.024" v="7262" actId="14100"/>
          <ac:spMkLst>
            <pc:docMk/>
            <pc:sldMk cId="880099945" sldId="269"/>
            <ac:spMk id="31" creationId="{878AA332-7E40-686E-BE73-B05C9CD62117}"/>
          </ac:spMkLst>
        </pc:spChg>
        <pc:spChg chg="add mod">
          <ac:chgData name="Venkat Potamsetti" userId="ced76a917f6ce405" providerId="LiveId" clId="{247E65F4-E85A-4D4D-86BC-A6067EA26CB1}" dt="2024-02-28T12:13:58.024" v="7262" actId="14100"/>
          <ac:spMkLst>
            <pc:docMk/>
            <pc:sldMk cId="880099945" sldId="269"/>
            <ac:spMk id="35" creationId="{A7161044-1AAF-6433-5F28-F459E6198C98}"/>
          </ac:spMkLst>
        </pc:spChg>
        <pc:spChg chg="add mod">
          <ac:chgData name="Venkat Potamsetti" userId="ced76a917f6ce405" providerId="LiveId" clId="{247E65F4-E85A-4D4D-86BC-A6067EA26CB1}" dt="2024-02-28T12:13:58.024" v="7262" actId="14100"/>
          <ac:spMkLst>
            <pc:docMk/>
            <pc:sldMk cId="880099945" sldId="269"/>
            <ac:spMk id="37" creationId="{5E15514B-A58E-B1A4-6416-F8512F9D1463}"/>
          </ac:spMkLst>
        </pc:spChg>
        <pc:spChg chg="add mod">
          <ac:chgData name="Venkat Potamsetti" userId="ced76a917f6ce405" providerId="LiveId" clId="{247E65F4-E85A-4D4D-86BC-A6067EA26CB1}" dt="2024-02-28T12:13:58.024" v="7262" actId="14100"/>
          <ac:spMkLst>
            <pc:docMk/>
            <pc:sldMk cId="880099945" sldId="269"/>
            <ac:spMk id="39" creationId="{B0B8F79C-511E-8B87-83FA-4229622FB124}"/>
          </ac:spMkLst>
        </pc:spChg>
        <pc:spChg chg="add mod">
          <ac:chgData name="Venkat Potamsetti" userId="ced76a917f6ce405" providerId="LiveId" clId="{247E65F4-E85A-4D4D-86BC-A6067EA26CB1}" dt="2024-02-28T12:13:58.024" v="7262" actId="14100"/>
          <ac:spMkLst>
            <pc:docMk/>
            <pc:sldMk cId="880099945" sldId="269"/>
            <ac:spMk id="41" creationId="{F09BD066-BD22-A90F-5CE3-F9BE6EA2E3FF}"/>
          </ac:spMkLst>
        </pc:spChg>
        <pc:spChg chg="add mod">
          <ac:chgData name="Venkat Potamsetti" userId="ced76a917f6ce405" providerId="LiveId" clId="{247E65F4-E85A-4D4D-86BC-A6067EA26CB1}" dt="2024-02-28T12:13:58.024" v="7262" actId="14100"/>
          <ac:spMkLst>
            <pc:docMk/>
            <pc:sldMk cId="880099945" sldId="269"/>
            <ac:spMk id="43" creationId="{CD795791-FFD3-20BB-DC4D-064E3809BB45}"/>
          </ac:spMkLst>
        </pc:spChg>
        <pc:spChg chg="add mod">
          <ac:chgData name="Venkat Potamsetti" userId="ced76a917f6ce405" providerId="LiveId" clId="{247E65F4-E85A-4D4D-86BC-A6067EA26CB1}" dt="2024-02-28T12:13:58.024" v="7262" actId="14100"/>
          <ac:spMkLst>
            <pc:docMk/>
            <pc:sldMk cId="880099945" sldId="269"/>
            <ac:spMk id="44" creationId="{1E53BF1C-0C8D-9016-55A3-5C71FD88495D}"/>
          </ac:spMkLst>
        </pc:spChg>
        <pc:spChg chg="add mod">
          <ac:chgData name="Venkat Potamsetti" userId="ced76a917f6ce405" providerId="LiveId" clId="{247E65F4-E85A-4D4D-86BC-A6067EA26CB1}" dt="2024-02-28T12:13:58.024" v="7262" actId="14100"/>
          <ac:spMkLst>
            <pc:docMk/>
            <pc:sldMk cId="880099945" sldId="269"/>
            <ac:spMk id="45" creationId="{F9427FFB-AF14-0FBC-EDC5-FE06EECE65D6}"/>
          </ac:spMkLst>
        </pc:spChg>
        <pc:spChg chg="add mod">
          <ac:chgData name="Venkat Potamsetti" userId="ced76a917f6ce405" providerId="LiveId" clId="{247E65F4-E85A-4D4D-86BC-A6067EA26CB1}" dt="2024-02-28T12:13:58.024" v="7262" actId="14100"/>
          <ac:spMkLst>
            <pc:docMk/>
            <pc:sldMk cId="880099945" sldId="269"/>
            <ac:spMk id="46" creationId="{9B745539-538B-1373-E7E7-C8138D42C94A}"/>
          </ac:spMkLst>
        </pc:spChg>
        <pc:spChg chg="add mod">
          <ac:chgData name="Venkat Potamsetti" userId="ced76a917f6ce405" providerId="LiveId" clId="{247E65F4-E85A-4D4D-86BC-A6067EA26CB1}" dt="2024-02-28T12:13:58.024" v="7262" actId="14100"/>
          <ac:spMkLst>
            <pc:docMk/>
            <pc:sldMk cId="880099945" sldId="269"/>
            <ac:spMk id="47" creationId="{2EDD69E4-D5E0-7CDD-494D-B334545CE0BA}"/>
          </ac:spMkLst>
        </pc:spChg>
        <pc:spChg chg="add mod">
          <ac:chgData name="Venkat Potamsetti" userId="ced76a917f6ce405" providerId="LiveId" clId="{247E65F4-E85A-4D4D-86BC-A6067EA26CB1}" dt="2024-02-28T12:13:58.024" v="7262" actId="14100"/>
          <ac:spMkLst>
            <pc:docMk/>
            <pc:sldMk cId="880099945" sldId="269"/>
            <ac:spMk id="49" creationId="{A88DBEA1-DAF9-7BB5-7028-3BA7100B9AEC}"/>
          </ac:spMkLst>
        </pc:spChg>
        <pc:graphicFrameChg chg="add del mod">
          <ac:chgData name="Venkat Potamsetti" userId="ced76a917f6ce405" providerId="LiveId" clId="{247E65F4-E85A-4D4D-86BC-A6067EA26CB1}" dt="2024-02-28T12:14:41.253" v="7286" actId="478"/>
          <ac:graphicFrameMkLst>
            <pc:docMk/>
            <pc:sldMk cId="880099945" sldId="269"/>
            <ac:graphicFrameMk id="2" creationId="{050BF973-CF83-DDB6-B224-8B9FF50BCEF7}"/>
          </ac:graphicFrameMkLst>
        </pc:graphicFrameChg>
        <pc:graphicFrameChg chg="add mod modGraphic">
          <ac:chgData name="Venkat Potamsetti" userId="ced76a917f6ce405" providerId="LiveId" clId="{247E65F4-E85A-4D4D-86BC-A6067EA26CB1}" dt="2024-02-28T12:13:58.024" v="7262" actId="14100"/>
          <ac:graphicFrameMkLst>
            <pc:docMk/>
            <pc:sldMk cId="880099945" sldId="269"/>
            <ac:graphicFrameMk id="27" creationId="{C10D733A-3D89-CBCB-DDF5-BB67AF750316}"/>
          </ac:graphicFrameMkLst>
        </pc:graphicFrameChg>
        <pc:picChg chg="add del">
          <ac:chgData name="Venkat Potamsetti" userId="ced76a917f6ce405" providerId="LiveId" clId="{247E65F4-E85A-4D4D-86BC-A6067EA26CB1}" dt="2024-02-28T12:13:58.287" v="7263" actId="478"/>
          <ac:picMkLst>
            <pc:docMk/>
            <pc:sldMk cId="880099945" sldId="269"/>
            <ac:picMk id="26" creationId="{D12BFCBF-F84F-F415-25D5-D7D880EB51C9}"/>
          </ac:picMkLst>
        </pc:picChg>
        <pc:cxnChg chg="add del mod">
          <ac:chgData name="Venkat Potamsetti" userId="ced76a917f6ce405" providerId="LiveId" clId="{247E65F4-E85A-4D4D-86BC-A6067EA26CB1}" dt="2024-02-28T12:14:41.253" v="7286" actId="478"/>
          <ac:cxnSpMkLst>
            <pc:docMk/>
            <pc:sldMk cId="880099945" sldId="269"/>
            <ac:cxnSpMk id="7" creationId="{1F334051-03B1-9FBE-E664-0585AA361BF6}"/>
          </ac:cxnSpMkLst>
        </pc:cxnChg>
        <pc:cxnChg chg="add del mod">
          <ac:chgData name="Venkat Potamsetti" userId="ced76a917f6ce405" providerId="LiveId" clId="{247E65F4-E85A-4D4D-86BC-A6067EA26CB1}" dt="2024-02-28T12:14:41.253" v="7286" actId="478"/>
          <ac:cxnSpMkLst>
            <pc:docMk/>
            <pc:sldMk cId="880099945" sldId="269"/>
            <ac:cxnSpMk id="8" creationId="{6D5B6B4C-BD80-BB85-DA78-A6036F90772D}"/>
          </ac:cxnSpMkLst>
        </pc:cxnChg>
        <pc:cxnChg chg="add del mod">
          <ac:chgData name="Venkat Potamsetti" userId="ced76a917f6ce405" providerId="LiveId" clId="{247E65F4-E85A-4D4D-86BC-A6067EA26CB1}" dt="2024-02-28T12:14:41.253" v="7286" actId="478"/>
          <ac:cxnSpMkLst>
            <pc:docMk/>
            <pc:sldMk cId="880099945" sldId="269"/>
            <ac:cxnSpMk id="9" creationId="{F96FF326-9AE8-6CD7-21DF-D0CD781054A0}"/>
          </ac:cxnSpMkLst>
        </pc:cxnChg>
        <pc:cxnChg chg="add del mod">
          <ac:chgData name="Venkat Potamsetti" userId="ced76a917f6ce405" providerId="LiveId" clId="{247E65F4-E85A-4D4D-86BC-A6067EA26CB1}" dt="2024-02-28T12:14:41.253" v="7286" actId="478"/>
          <ac:cxnSpMkLst>
            <pc:docMk/>
            <pc:sldMk cId="880099945" sldId="269"/>
            <ac:cxnSpMk id="11" creationId="{6BCD848D-3E4F-9BFB-0AF4-38A5CA7DB1A7}"/>
          </ac:cxnSpMkLst>
        </pc:cxnChg>
        <pc:cxnChg chg="add del mod">
          <ac:chgData name="Venkat Potamsetti" userId="ced76a917f6ce405" providerId="LiveId" clId="{247E65F4-E85A-4D4D-86BC-A6067EA26CB1}" dt="2024-02-28T12:14:41.253" v="7286" actId="478"/>
          <ac:cxnSpMkLst>
            <pc:docMk/>
            <pc:sldMk cId="880099945" sldId="269"/>
            <ac:cxnSpMk id="13" creationId="{1EDBB474-6126-7844-E8B6-DB75508AF23D}"/>
          </ac:cxnSpMkLst>
        </pc:cxnChg>
        <pc:cxnChg chg="add del mod">
          <ac:chgData name="Venkat Potamsetti" userId="ced76a917f6ce405" providerId="LiveId" clId="{247E65F4-E85A-4D4D-86BC-A6067EA26CB1}" dt="2024-02-28T12:14:41.253" v="7286" actId="478"/>
          <ac:cxnSpMkLst>
            <pc:docMk/>
            <pc:sldMk cId="880099945" sldId="269"/>
            <ac:cxnSpMk id="15" creationId="{03866F44-C99B-4914-E501-938D5D033A42}"/>
          </ac:cxnSpMkLst>
        </pc:cxnChg>
        <pc:cxnChg chg="add del mod">
          <ac:chgData name="Venkat Potamsetti" userId="ced76a917f6ce405" providerId="LiveId" clId="{247E65F4-E85A-4D4D-86BC-A6067EA26CB1}" dt="2024-02-28T12:14:41.253" v="7286" actId="478"/>
          <ac:cxnSpMkLst>
            <pc:docMk/>
            <pc:sldMk cId="880099945" sldId="269"/>
            <ac:cxnSpMk id="17" creationId="{8DE64934-BCA9-7971-9A7D-7F1353814261}"/>
          </ac:cxnSpMkLst>
        </pc:cxnChg>
        <pc:cxnChg chg="add del mod">
          <ac:chgData name="Venkat Potamsetti" userId="ced76a917f6ce405" providerId="LiveId" clId="{247E65F4-E85A-4D4D-86BC-A6067EA26CB1}" dt="2024-02-28T12:14:41.253" v="7286" actId="478"/>
          <ac:cxnSpMkLst>
            <pc:docMk/>
            <pc:sldMk cId="880099945" sldId="269"/>
            <ac:cxnSpMk id="23" creationId="{84CFF3A6-2159-B1E2-CFB7-58CB2FD69CED}"/>
          </ac:cxnSpMkLst>
        </pc:cxnChg>
        <pc:cxnChg chg="add del mod">
          <ac:chgData name="Venkat Potamsetti" userId="ced76a917f6ce405" providerId="LiveId" clId="{247E65F4-E85A-4D4D-86BC-A6067EA26CB1}" dt="2024-02-28T12:14:41.253" v="7286" actId="478"/>
          <ac:cxnSpMkLst>
            <pc:docMk/>
            <pc:sldMk cId="880099945" sldId="269"/>
            <ac:cxnSpMk id="25" creationId="{25479E69-F7A2-C3C5-ECC8-99D2575EB07D}"/>
          </ac:cxnSpMkLst>
        </pc:cxnChg>
        <pc:cxnChg chg="add mod">
          <ac:chgData name="Venkat Potamsetti" userId="ced76a917f6ce405" providerId="LiveId" clId="{247E65F4-E85A-4D4D-86BC-A6067EA26CB1}" dt="2024-02-28T12:13:58.024" v="7262" actId="14100"/>
          <ac:cxnSpMkLst>
            <pc:docMk/>
            <pc:sldMk cId="880099945" sldId="269"/>
            <ac:cxnSpMk id="32" creationId="{F787759F-F560-842C-4403-36D10097C37F}"/>
          </ac:cxnSpMkLst>
        </pc:cxnChg>
        <pc:cxnChg chg="add mod">
          <ac:chgData name="Venkat Potamsetti" userId="ced76a917f6ce405" providerId="LiveId" clId="{247E65F4-E85A-4D4D-86BC-A6067EA26CB1}" dt="2024-02-28T12:13:58.024" v="7262" actId="14100"/>
          <ac:cxnSpMkLst>
            <pc:docMk/>
            <pc:sldMk cId="880099945" sldId="269"/>
            <ac:cxnSpMk id="33" creationId="{B643614F-607C-0E24-DB70-FB63E29B9DEE}"/>
          </ac:cxnSpMkLst>
        </pc:cxnChg>
        <pc:cxnChg chg="add mod">
          <ac:chgData name="Venkat Potamsetti" userId="ced76a917f6ce405" providerId="LiveId" clId="{247E65F4-E85A-4D4D-86BC-A6067EA26CB1}" dt="2024-02-28T12:13:58.024" v="7262" actId="14100"/>
          <ac:cxnSpMkLst>
            <pc:docMk/>
            <pc:sldMk cId="880099945" sldId="269"/>
            <ac:cxnSpMk id="34" creationId="{E1448F71-FB2D-C67A-C101-27D8A7542AB2}"/>
          </ac:cxnSpMkLst>
        </pc:cxnChg>
        <pc:cxnChg chg="add mod">
          <ac:chgData name="Venkat Potamsetti" userId="ced76a917f6ce405" providerId="LiveId" clId="{247E65F4-E85A-4D4D-86BC-A6067EA26CB1}" dt="2024-02-28T12:13:58.024" v="7262" actId="14100"/>
          <ac:cxnSpMkLst>
            <pc:docMk/>
            <pc:sldMk cId="880099945" sldId="269"/>
            <ac:cxnSpMk id="36" creationId="{5C9953CA-AB0A-3C67-0BB6-D7CF449D0AC9}"/>
          </ac:cxnSpMkLst>
        </pc:cxnChg>
        <pc:cxnChg chg="add mod">
          <ac:chgData name="Venkat Potamsetti" userId="ced76a917f6ce405" providerId="LiveId" clId="{247E65F4-E85A-4D4D-86BC-A6067EA26CB1}" dt="2024-02-28T12:13:58.024" v="7262" actId="14100"/>
          <ac:cxnSpMkLst>
            <pc:docMk/>
            <pc:sldMk cId="880099945" sldId="269"/>
            <ac:cxnSpMk id="38" creationId="{79233CE8-26B0-55C5-4CC1-8EC4ABC0E54A}"/>
          </ac:cxnSpMkLst>
        </pc:cxnChg>
        <pc:cxnChg chg="add mod">
          <ac:chgData name="Venkat Potamsetti" userId="ced76a917f6ce405" providerId="LiveId" clId="{247E65F4-E85A-4D4D-86BC-A6067EA26CB1}" dt="2024-02-28T12:13:58.024" v="7262" actId="14100"/>
          <ac:cxnSpMkLst>
            <pc:docMk/>
            <pc:sldMk cId="880099945" sldId="269"/>
            <ac:cxnSpMk id="40" creationId="{043543F2-31D8-4EE9-5683-747A7975616D}"/>
          </ac:cxnSpMkLst>
        </pc:cxnChg>
        <pc:cxnChg chg="add mod">
          <ac:chgData name="Venkat Potamsetti" userId="ced76a917f6ce405" providerId="LiveId" clId="{247E65F4-E85A-4D4D-86BC-A6067EA26CB1}" dt="2024-02-28T12:13:58.024" v="7262" actId="14100"/>
          <ac:cxnSpMkLst>
            <pc:docMk/>
            <pc:sldMk cId="880099945" sldId="269"/>
            <ac:cxnSpMk id="42" creationId="{85F108CF-FE38-658D-01F0-0C0D2EEB9536}"/>
          </ac:cxnSpMkLst>
        </pc:cxnChg>
        <pc:cxnChg chg="add mod">
          <ac:chgData name="Venkat Potamsetti" userId="ced76a917f6ce405" providerId="LiveId" clId="{247E65F4-E85A-4D4D-86BC-A6067EA26CB1}" dt="2024-02-28T12:13:58.024" v="7262" actId="14100"/>
          <ac:cxnSpMkLst>
            <pc:docMk/>
            <pc:sldMk cId="880099945" sldId="269"/>
            <ac:cxnSpMk id="48" creationId="{FF5DD62D-65CC-B19B-D827-CFBAB45AD943}"/>
          </ac:cxnSpMkLst>
        </pc:cxnChg>
        <pc:cxnChg chg="add mod">
          <ac:chgData name="Venkat Potamsetti" userId="ced76a917f6ce405" providerId="LiveId" clId="{247E65F4-E85A-4D4D-86BC-A6067EA26CB1}" dt="2024-02-28T12:13:58.024" v="7262" actId="14100"/>
          <ac:cxnSpMkLst>
            <pc:docMk/>
            <pc:sldMk cId="880099945" sldId="269"/>
            <ac:cxnSpMk id="50" creationId="{69E70B8F-B4CD-D376-440B-D7EF61834BD7}"/>
          </ac:cxnSpMkLst>
        </pc:cxnChg>
      </pc:sldChg>
      <pc:sldChg chg="addSp modSp new mod">
        <pc:chgData name="Venkat Potamsetti" userId="ced76a917f6ce405" providerId="LiveId" clId="{247E65F4-E85A-4D4D-86BC-A6067EA26CB1}" dt="2024-02-28T22:35:58.120" v="7885" actId="14100"/>
        <pc:sldMkLst>
          <pc:docMk/>
          <pc:sldMk cId="233487273" sldId="270"/>
        </pc:sldMkLst>
        <pc:picChg chg="add mod">
          <ac:chgData name="Venkat Potamsetti" userId="ced76a917f6ce405" providerId="LiveId" clId="{247E65F4-E85A-4D4D-86BC-A6067EA26CB1}" dt="2024-02-28T22:33:54.915" v="7879" actId="14100"/>
          <ac:picMkLst>
            <pc:docMk/>
            <pc:sldMk cId="233487273" sldId="270"/>
            <ac:picMk id="4" creationId="{D77AB244-49CC-5BC0-A39B-5605C0BC2AB9}"/>
          </ac:picMkLst>
        </pc:picChg>
        <pc:picChg chg="add mod">
          <ac:chgData name="Venkat Potamsetti" userId="ced76a917f6ce405" providerId="LiveId" clId="{247E65F4-E85A-4D4D-86BC-A6067EA26CB1}" dt="2024-02-28T22:34:03.127" v="7881" actId="14100"/>
          <ac:picMkLst>
            <pc:docMk/>
            <pc:sldMk cId="233487273" sldId="270"/>
            <ac:picMk id="6" creationId="{FA11076D-55F0-E5B3-6EFC-9CB7B8BF7456}"/>
          </ac:picMkLst>
        </pc:picChg>
        <pc:picChg chg="add mod">
          <ac:chgData name="Venkat Potamsetti" userId="ced76a917f6ce405" providerId="LiveId" clId="{247E65F4-E85A-4D4D-86BC-A6067EA26CB1}" dt="2024-02-28T22:35:58.120" v="7885" actId="14100"/>
          <ac:picMkLst>
            <pc:docMk/>
            <pc:sldMk cId="233487273" sldId="270"/>
            <ac:picMk id="8" creationId="{498DE874-CC78-EDB0-BBF9-692FAA37B38B}"/>
          </ac:picMkLst>
        </pc:picChg>
      </pc:sldChg>
      <pc:sldChg chg="modNotesTx">
        <pc:chgData name="Venkat Potamsetti" userId="ced76a917f6ce405" providerId="LiveId" clId="{247E65F4-E85A-4D4D-86BC-A6067EA26CB1}" dt="2024-03-01T08:43:14.243" v="10318" actId="20577"/>
        <pc:sldMkLst>
          <pc:docMk/>
          <pc:sldMk cId="2441302791" sldId="271"/>
        </pc:sldMkLst>
      </pc:sldChg>
      <pc:sldMasterChg chg="setBg modSldLayout">
        <pc:chgData name="Venkat Potamsetti" userId="ced76a917f6ce405" providerId="LiveId" clId="{247E65F4-E85A-4D4D-86BC-A6067EA26CB1}" dt="2024-02-26T10:18:59.753" v="4950"/>
        <pc:sldMasterMkLst>
          <pc:docMk/>
          <pc:sldMasterMk cId="2026436759" sldId="2147483672"/>
        </pc:sldMasterMkLst>
        <pc:sldLayoutChg chg="setBg">
          <pc:chgData name="Venkat Potamsetti" userId="ced76a917f6ce405" providerId="LiveId" clId="{247E65F4-E85A-4D4D-86BC-A6067EA26CB1}" dt="2024-02-26T10:18:59.753" v="4950"/>
          <pc:sldLayoutMkLst>
            <pc:docMk/>
            <pc:sldMasterMk cId="2026436759" sldId="2147483672"/>
            <pc:sldLayoutMk cId="2735455532" sldId="2147483673"/>
          </pc:sldLayoutMkLst>
        </pc:sldLayoutChg>
        <pc:sldLayoutChg chg="setBg">
          <pc:chgData name="Venkat Potamsetti" userId="ced76a917f6ce405" providerId="LiveId" clId="{247E65F4-E85A-4D4D-86BC-A6067EA26CB1}" dt="2024-02-26T10:18:59.753" v="4950"/>
          <pc:sldLayoutMkLst>
            <pc:docMk/>
            <pc:sldMasterMk cId="2026436759" sldId="2147483672"/>
            <pc:sldLayoutMk cId="1081307098" sldId="2147483674"/>
          </pc:sldLayoutMkLst>
        </pc:sldLayoutChg>
        <pc:sldLayoutChg chg="setBg">
          <pc:chgData name="Venkat Potamsetti" userId="ced76a917f6ce405" providerId="LiveId" clId="{247E65F4-E85A-4D4D-86BC-A6067EA26CB1}" dt="2024-02-26T10:18:59.753" v="4950"/>
          <pc:sldLayoutMkLst>
            <pc:docMk/>
            <pc:sldMasterMk cId="2026436759" sldId="2147483672"/>
            <pc:sldLayoutMk cId="4223143116" sldId="2147483675"/>
          </pc:sldLayoutMkLst>
        </pc:sldLayoutChg>
        <pc:sldLayoutChg chg="setBg">
          <pc:chgData name="Venkat Potamsetti" userId="ced76a917f6ce405" providerId="LiveId" clId="{247E65F4-E85A-4D4D-86BC-A6067EA26CB1}" dt="2024-02-26T10:18:59.753" v="4950"/>
          <pc:sldLayoutMkLst>
            <pc:docMk/>
            <pc:sldMasterMk cId="2026436759" sldId="2147483672"/>
            <pc:sldLayoutMk cId="2615857900" sldId="2147483676"/>
          </pc:sldLayoutMkLst>
        </pc:sldLayoutChg>
        <pc:sldLayoutChg chg="setBg">
          <pc:chgData name="Venkat Potamsetti" userId="ced76a917f6ce405" providerId="LiveId" clId="{247E65F4-E85A-4D4D-86BC-A6067EA26CB1}" dt="2024-02-26T10:18:59.753" v="4950"/>
          <pc:sldLayoutMkLst>
            <pc:docMk/>
            <pc:sldMasterMk cId="2026436759" sldId="2147483672"/>
            <pc:sldLayoutMk cId="2554759641" sldId="2147483677"/>
          </pc:sldLayoutMkLst>
        </pc:sldLayoutChg>
        <pc:sldLayoutChg chg="setBg">
          <pc:chgData name="Venkat Potamsetti" userId="ced76a917f6ce405" providerId="LiveId" clId="{247E65F4-E85A-4D4D-86BC-A6067EA26CB1}" dt="2024-02-26T10:18:59.753" v="4950"/>
          <pc:sldLayoutMkLst>
            <pc:docMk/>
            <pc:sldMasterMk cId="2026436759" sldId="2147483672"/>
            <pc:sldLayoutMk cId="3656930787" sldId="2147483678"/>
          </pc:sldLayoutMkLst>
        </pc:sldLayoutChg>
        <pc:sldLayoutChg chg="setBg">
          <pc:chgData name="Venkat Potamsetti" userId="ced76a917f6ce405" providerId="LiveId" clId="{247E65F4-E85A-4D4D-86BC-A6067EA26CB1}" dt="2024-02-26T10:18:59.753" v="4950"/>
          <pc:sldLayoutMkLst>
            <pc:docMk/>
            <pc:sldMasterMk cId="2026436759" sldId="2147483672"/>
            <pc:sldLayoutMk cId="4228825179" sldId="2147483679"/>
          </pc:sldLayoutMkLst>
        </pc:sldLayoutChg>
        <pc:sldLayoutChg chg="setBg">
          <pc:chgData name="Venkat Potamsetti" userId="ced76a917f6ce405" providerId="LiveId" clId="{247E65F4-E85A-4D4D-86BC-A6067EA26CB1}" dt="2024-02-26T10:18:59.753" v="4950"/>
          <pc:sldLayoutMkLst>
            <pc:docMk/>
            <pc:sldMasterMk cId="2026436759" sldId="2147483672"/>
            <pc:sldLayoutMk cId="2478033146" sldId="2147483680"/>
          </pc:sldLayoutMkLst>
        </pc:sldLayoutChg>
        <pc:sldLayoutChg chg="setBg">
          <pc:chgData name="Venkat Potamsetti" userId="ced76a917f6ce405" providerId="LiveId" clId="{247E65F4-E85A-4D4D-86BC-A6067EA26CB1}" dt="2024-02-26T10:18:59.753" v="4950"/>
          <pc:sldLayoutMkLst>
            <pc:docMk/>
            <pc:sldMasterMk cId="2026436759" sldId="2147483672"/>
            <pc:sldLayoutMk cId="1281604840" sldId="2147483681"/>
          </pc:sldLayoutMkLst>
        </pc:sldLayoutChg>
        <pc:sldLayoutChg chg="setBg">
          <pc:chgData name="Venkat Potamsetti" userId="ced76a917f6ce405" providerId="LiveId" clId="{247E65F4-E85A-4D4D-86BC-A6067EA26CB1}" dt="2024-02-26T10:18:59.753" v="4950"/>
          <pc:sldLayoutMkLst>
            <pc:docMk/>
            <pc:sldMasterMk cId="2026436759" sldId="2147483672"/>
            <pc:sldLayoutMk cId="36786309" sldId="2147483682"/>
          </pc:sldLayoutMkLst>
        </pc:sldLayoutChg>
        <pc:sldLayoutChg chg="setBg">
          <pc:chgData name="Venkat Potamsetti" userId="ced76a917f6ce405" providerId="LiveId" clId="{247E65F4-E85A-4D4D-86BC-A6067EA26CB1}" dt="2024-02-26T10:18:59.753" v="4950"/>
          <pc:sldLayoutMkLst>
            <pc:docMk/>
            <pc:sldMasterMk cId="2026436759" sldId="2147483672"/>
            <pc:sldLayoutMk cId="2215062463" sldId="214748368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C2D21F-0074-42EF-83E3-F9F95E7786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56F32454-A16D-4A2D-BC4E-53270C6BB388}">
      <dgm:prSet phldrT="[Text]"/>
      <dgm:spPr/>
      <dgm:t>
        <a:bodyPr/>
        <a:lstStyle/>
        <a:p>
          <a:r>
            <a:rPr lang="en-US" dirty="0"/>
            <a:t>Dr. Sam: a doctor in a local general practice </a:t>
          </a:r>
          <a:endParaRPr lang="en-GB" dirty="0"/>
        </a:p>
      </dgm:t>
    </dgm:pt>
    <dgm:pt modelId="{5C972FDC-FBB8-4111-8A8A-3DE62D77F96C}" type="parTrans" cxnId="{6CF12DBB-C747-4CE6-872C-3955ADFDC605}">
      <dgm:prSet/>
      <dgm:spPr/>
      <dgm:t>
        <a:bodyPr/>
        <a:lstStyle/>
        <a:p>
          <a:endParaRPr lang="en-GB"/>
        </a:p>
      </dgm:t>
    </dgm:pt>
    <dgm:pt modelId="{357BFAD9-BDD9-44D6-B0DA-DDF1CEE762A8}" type="sibTrans" cxnId="{6CF12DBB-C747-4CE6-872C-3955ADFDC605}">
      <dgm:prSet/>
      <dgm:spPr/>
      <dgm:t>
        <a:bodyPr/>
        <a:lstStyle/>
        <a:p>
          <a:endParaRPr lang="en-GB"/>
        </a:p>
      </dgm:t>
    </dgm:pt>
    <dgm:pt modelId="{3D2D1DDA-E5E2-4D6E-85BB-F6846417A08F}">
      <dgm:prSet phldrT="[Text]"/>
      <dgm:spPr/>
      <dgm:t>
        <a:bodyPr/>
        <a:lstStyle/>
        <a:p>
          <a:r>
            <a:rPr lang="en-GB" dirty="0"/>
            <a:t>Mrs Blogs: a patient waiting for appointment </a:t>
          </a:r>
        </a:p>
      </dgm:t>
    </dgm:pt>
    <dgm:pt modelId="{0F8B3C1D-6173-4890-9A66-6B035F09EDC6}" type="parTrans" cxnId="{5934305B-5E19-436D-99C3-2129381DFECF}">
      <dgm:prSet/>
      <dgm:spPr/>
      <dgm:t>
        <a:bodyPr/>
        <a:lstStyle/>
        <a:p>
          <a:endParaRPr lang="en-GB"/>
        </a:p>
      </dgm:t>
    </dgm:pt>
    <dgm:pt modelId="{6B9BD5E4-DEA9-4548-B3E4-EA0DEE7EB4AA}" type="sibTrans" cxnId="{5934305B-5E19-436D-99C3-2129381DFECF}">
      <dgm:prSet/>
      <dgm:spPr/>
      <dgm:t>
        <a:bodyPr/>
        <a:lstStyle/>
        <a:p>
          <a:endParaRPr lang="en-GB"/>
        </a:p>
      </dgm:t>
    </dgm:pt>
    <dgm:pt modelId="{90123800-DA24-471B-A5CA-23D56C969DB3}">
      <dgm:prSet phldrT="[Text]"/>
      <dgm:spPr/>
      <dgm:t>
        <a:bodyPr/>
        <a:lstStyle/>
        <a:p>
          <a:r>
            <a:rPr lang="en-GB" dirty="0"/>
            <a:t>NHS as an organisation</a:t>
          </a:r>
        </a:p>
      </dgm:t>
    </dgm:pt>
    <dgm:pt modelId="{DCD2644F-EE72-4502-A68A-E584EFDFC7C4}" type="parTrans" cxnId="{9C6E8ECB-4F66-466C-804E-F472902B2F13}">
      <dgm:prSet/>
      <dgm:spPr/>
      <dgm:t>
        <a:bodyPr/>
        <a:lstStyle/>
        <a:p>
          <a:endParaRPr lang="en-GB"/>
        </a:p>
      </dgm:t>
    </dgm:pt>
    <dgm:pt modelId="{5431F9F7-1DAD-41E6-9D6E-8A45E6AF443B}" type="sibTrans" cxnId="{9C6E8ECB-4F66-466C-804E-F472902B2F13}">
      <dgm:prSet/>
      <dgm:spPr/>
      <dgm:t>
        <a:bodyPr/>
        <a:lstStyle/>
        <a:p>
          <a:endParaRPr lang="en-GB"/>
        </a:p>
      </dgm:t>
    </dgm:pt>
    <dgm:pt modelId="{C0D1E143-805E-4103-A497-EF24823A3332}" type="pres">
      <dgm:prSet presAssocID="{91C2D21F-0074-42EF-83E3-F9F95E778691}" presName="Name0" presStyleCnt="0">
        <dgm:presLayoutVars>
          <dgm:chMax val="7"/>
          <dgm:chPref val="7"/>
          <dgm:dir/>
        </dgm:presLayoutVars>
      </dgm:prSet>
      <dgm:spPr/>
    </dgm:pt>
    <dgm:pt modelId="{4DF4B9D5-064D-4E46-BFE1-AE4870A78C2D}" type="pres">
      <dgm:prSet presAssocID="{91C2D21F-0074-42EF-83E3-F9F95E778691}" presName="Name1" presStyleCnt="0"/>
      <dgm:spPr/>
    </dgm:pt>
    <dgm:pt modelId="{EC245BD0-3F0D-4083-8A20-6CEB604838BC}" type="pres">
      <dgm:prSet presAssocID="{91C2D21F-0074-42EF-83E3-F9F95E778691}" presName="cycle" presStyleCnt="0"/>
      <dgm:spPr/>
    </dgm:pt>
    <dgm:pt modelId="{EEB0B060-24E4-4F5D-A61E-8DC144FFD514}" type="pres">
      <dgm:prSet presAssocID="{91C2D21F-0074-42EF-83E3-F9F95E778691}" presName="srcNode" presStyleLbl="node1" presStyleIdx="0" presStyleCnt="3"/>
      <dgm:spPr/>
    </dgm:pt>
    <dgm:pt modelId="{CB2DA509-2C18-4BA1-8445-C53C7DA3D90B}" type="pres">
      <dgm:prSet presAssocID="{91C2D21F-0074-42EF-83E3-F9F95E778691}" presName="conn" presStyleLbl="parChTrans1D2" presStyleIdx="0" presStyleCnt="1" custLinFactNeighborX="270" custLinFactNeighborY="1611"/>
      <dgm:spPr/>
    </dgm:pt>
    <dgm:pt modelId="{D4D1D6D8-3187-474B-AC5D-A5939601CBBF}" type="pres">
      <dgm:prSet presAssocID="{91C2D21F-0074-42EF-83E3-F9F95E778691}" presName="extraNode" presStyleLbl="node1" presStyleIdx="0" presStyleCnt="3"/>
      <dgm:spPr/>
    </dgm:pt>
    <dgm:pt modelId="{DC78990C-A634-4180-848D-D5068FDA5C33}" type="pres">
      <dgm:prSet presAssocID="{91C2D21F-0074-42EF-83E3-F9F95E778691}" presName="dstNode" presStyleLbl="node1" presStyleIdx="0" presStyleCnt="3"/>
      <dgm:spPr/>
    </dgm:pt>
    <dgm:pt modelId="{7D77F128-C96E-48A4-A1CB-DA6BF7D34803}" type="pres">
      <dgm:prSet presAssocID="{56F32454-A16D-4A2D-BC4E-53270C6BB388}" presName="text_1" presStyleLbl="node1" presStyleIdx="0" presStyleCnt="3" custLinFactNeighborX="774" custLinFactNeighborY="356">
        <dgm:presLayoutVars>
          <dgm:bulletEnabled val="1"/>
        </dgm:presLayoutVars>
      </dgm:prSet>
      <dgm:spPr/>
    </dgm:pt>
    <dgm:pt modelId="{E6E63316-E28C-489A-80F0-51F2742D3FE4}" type="pres">
      <dgm:prSet presAssocID="{56F32454-A16D-4A2D-BC4E-53270C6BB388}" presName="accent_1" presStyleCnt="0"/>
      <dgm:spPr/>
    </dgm:pt>
    <dgm:pt modelId="{390FF6F6-E8FC-4CC0-8474-854A5FFC15EE}" type="pres">
      <dgm:prSet presAssocID="{56F32454-A16D-4A2D-BC4E-53270C6BB388}" presName="accentRepeatNode" presStyleLbl="solidFgAcc1" presStyleIdx="0" presStyleCnt="3" custLinFactNeighborX="-5596" custLinFactNeighborY="1193"/>
      <dgm:spPr/>
    </dgm:pt>
    <dgm:pt modelId="{46665208-78F7-4169-A423-3EB4B4A5CD38}" type="pres">
      <dgm:prSet presAssocID="{3D2D1DDA-E5E2-4D6E-85BB-F6846417A08F}" presName="text_2" presStyleLbl="node1" presStyleIdx="1" presStyleCnt="3">
        <dgm:presLayoutVars>
          <dgm:bulletEnabled val="1"/>
        </dgm:presLayoutVars>
      </dgm:prSet>
      <dgm:spPr/>
    </dgm:pt>
    <dgm:pt modelId="{3D241E9C-1C3F-4E83-8929-899128018913}" type="pres">
      <dgm:prSet presAssocID="{3D2D1DDA-E5E2-4D6E-85BB-F6846417A08F}" presName="accent_2" presStyleCnt="0"/>
      <dgm:spPr/>
    </dgm:pt>
    <dgm:pt modelId="{B5FB111F-2BDA-4BC0-B471-FF4220E2687A}" type="pres">
      <dgm:prSet presAssocID="{3D2D1DDA-E5E2-4D6E-85BB-F6846417A08F}" presName="accentRepeatNode" presStyleLbl="solidFgAcc1" presStyleIdx="1" presStyleCnt="3"/>
      <dgm:spPr/>
    </dgm:pt>
    <dgm:pt modelId="{F470885B-4755-46E6-B438-295AD90AFB09}" type="pres">
      <dgm:prSet presAssocID="{90123800-DA24-471B-A5CA-23D56C969DB3}" presName="text_3" presStyleLbl="node1" presStyleIdx="2" presStyleCnt="3">
        <dgm:presLayoutVars>
          <dgm:bulletEnabled val="1"/>
        </dgm:presLayoutVars>
      </dgm:prSet>
      <dgm:spPr/>
    </dgm:pt>
    <dgm:pt modelId="{9A739E08-6F0D-4A32-BB9A-B30D91932423}" type="pres">
      <dgm:prSet presAssocID="{90123800-DA24-471B-A5CA-23D56C969DB3}" presName="accent_3" presStyleCnt="0"/>
      <dgm:spPr/>
    </dgm:pt>
    <dgm:pt modelId="{7200BF9E-68A5-47D1-A0E1-6AD80986C386}" type="pres">
      <dgm:prSet presAssocID="{90123800-DA24-471B-A5CA-23D56C969DB3}" presName="accentRepeatNode" presStyleLbl="solidFgAcc1" presStyleIdx="2" presStyleCnt="3"/>
      <dgm:spPr/>
    </dgm:pt>
  </dgm:ptLst>
  <dgm:cxnLst>
    <dgm:cxn modelId="{72DCF12E-76F7-4A71-9B9C-C24C1D6AB51B}" type="presOf" srcId="{357BFAD9-BDD9-44D6-B0DA-DDF1CEE762A8}" destId="{CB2DA509-2C18-4BA1-8445-C53C7DA3D90B}" srcOrd="0" destOrd="0" presId="urn:microsoft.com/office/officeart/2008/layout/VerticalCurvedList"/>
    <dgm:cxn modelId="{5934305B-5E19-436D-99C3-2129381DFECF}" srcId="{91C2D21F-0074-42EF-83E3-F9F95E778691}" destId="{3D2D1DDA-E5E2-4D6E-85BB-F6846417A08F}" srcOrd="1" destOrd="0" parTransId="{0F8B3C1D-6173-4890-9A66-6B035F09EDC6}" sibTransId="{6B9BD5E4-DEA9-4548-B3E4-EA0DEE7EB4AA}"/>
    <dgm:cxn modelId="{05347F61-8B9E-4086-8058-2DF0C306F8DD}" type="presOf" srcId="{91C2D21F-0074-42EF-83E3-F9F95E778691}" destId="{C0D1E143-805E-4103-A497-EF24823A3332}" srcOrd="0" destOrd="0" presId="urn:microsoft.com/office/officeart/2008/layout/VerticalCurvedList"/>
    <dgm:cxn modelId="{EC8CCC4A-3715-4952-9882-87AC09129D49}" type="presOf" srcId="{56F32454-A16D-4A2D-BC4E-53270C6BB388}" destId="{7D77F128-C96E-48A4-A1CB-DA6BF7D34803}" srcOrd="0" destOrd="0" presId="urn:microsoft.com/office/officeart/2008/layout/VerticalCurvedList"/>
    <dgm:cxn modelId="{AE08908E-4B2C-410D-AF0A-78562A008561}" type="presOf" srcId="{3D2D1DDA-E5E2-4D6E-85BB-F6846417A08F}" destId="{46665208-78F7-4169-A423-3EB4B4A5CD38}" srcOrd="0" destOrd="0" presId="urn:microsoft.com/office/officeart/2008/layout/VerticalCurvedList"/>
    <dgm:cxn modelId="{6CF12DBB-C747-4CE6-872C-3955ADFDC605}" srcId="{91C2D21F-0074-42EF-83E3-F9F95E778691}" destId="{56F32454-A16D-4A2D-BC4E-53270C6BB388}" srcOrd="0" destOrd="0" parTransId="{5C972FDC-FBB8-4111-8A8A-3DE62D77F96C}" sibTransId="{357BFAD9-BDD9-44D6-B0DA-DDF1CEE762A8}"/>
    <dgm:cxn modelId="{9C6E8ECB-4F66-466C-804E-F472902B2F13}" srcId="{91C2D21F-0074-42EF-83E3-F9F95E778691}" destId="{90123800-DA24-471B-A5CA-23D56C969DB3}" srcOrd="2" destOrd="0" parTransId="{DCD2644F-EE72-4502-A68A-E584EFDFC7C4}" sibTransId="{5431F9F7-1DAD-41E6-9D6E-8A45E6AF443B}"/>
    <dgm:cxn modelId="{D5BEE4DD-37BA-40D8-98C4-CDE22FD00244}" type="presOf" srcId="{90123800-DA24-471B-A5CA-23D56C969DB3}" destId="{F470885B-4755-46E6-B438-295AD90AFB09}" srcOrd="0" destOrd="0" presId="urn:microsoft.com/office/officeart/2008/layout/VerticalCurvedList"/>
    <dgm:cxn modelId="{BD8283AC-191D-431C-A1DC-DFBDA41A5277}" type="presParOf" srcId="{C0D1E143-805E-4103-A497-EF24823A3332}" destId="{4DF4B9D5-064D-4E46-BFE1-AE4870A78C2D}" srcOrd="0" destOrd="0" presId="urn:microsoft.com/office/officeart/2008/layout/VerticalCurvedList"/>
    <dgm:cxn modelId="{E9ED95F1-088F-4204-A737-7D7A8F968607}" type="presParOf" srcId="{4DF4B9D5-064D-4E46-BFE1-AE4870A78C2D}" destId="{EC245BD0-3F0D-4083-8A20-6CEB604838BC}" srcOrd="0" destOrd="0" presId="urn:microsoft.com/office/officeart/2008/layout/VerticalCurvedList"/>
    <dgm:cxn modelId="{75FD6171-1F4E-4D13-A276-161793358CE3}" type="presParOf" srcId="{EC245BD0-3F0D-4083-8A20-6CEB604838BC}" destId="{EEB0B060-24E4-4F5D-A61E-8DC144FFD514}" srcOrd="0" destOrd="0" presId="urn:microsoft.com/office/officeart/2008/layout/VerticalCurvedList"/>
    <dgm:cxn modelId="{704D9FA1-6F7F-4056-9288-F05EA530B2FF}" type="presParOf" srcId="{EC245BD0-3F0D-4083-8A20-6CEB604838BC}" destId="{CB2DA509-2C18-4BA1-8445-C53C7DA3D90B}" srcOrd="1" destOrd="0" presId="urn:microsoft.com/office/officeart/2008/layout/VerticalCurvedList"/>
    <dgm:cxn modelId="{BA156AFB-D98D-45F7-99DA-28EB8CF52A9E}" type="presParOf" srcId="{EC245BD0-3F0D-4083-8A20-6CEB604838BC}" destId="{D4D1D6D8-3187-474B-AC5D-A5939601CBBF}" srcOrd="2" destOrd="0" presId="urn:microsoft.com/office/officeart/2008/layout/VerticalCurvedList"/>
    <dgm:cxn modelId="{C15CFD90-5F11-4635-B70C-5B4FFFBCEB17}" type="presParOf" srcId="{EC245BD0-3F0D-4083-8A20-6CEB604838BC}" destId="{DC78990C-A634-4180-848D-D5068FDA5C33}" srcOrd="3" destOrd="0" presId="urn:microsoft.com/office/officeart/2008/layout/VerticalCurvedList"/>
    <dgm:cxn modelId="{D56A14E6-4B1E-4D3C-B535-CB014BF4A1B5}" type="presParOf" srcId="{4DF4B9D5-064D-4E46-BFE1-AE4870A78C2D}" destId="{7D77F128-C96E-48A4-A1CB-DA6BF7D34803}" srcOrd="1" destOrd="0" presId="urn:microsoft.com/office/officeart/2008/layout/VerticalCurvedList"/>
    <dgm:cxn modelId="{D8B622B2-9EDC-4C8F-B40E-15218E9EE0B6}" type="presParOf" srcId="{4DF4B9D5-064D-4E46-BFE1-AE4870A78C2D}" destId="{E6E63316-E28C-489A-80F0-51F2742D3FE4}" srcOrd="2" destOrd="0" presId="urn:microsoft.com/office/officeart/2008/layout/VerticalCurvedList"/>
    <dgm:cxn modelId="{C8A6E9A1-FEEE-4E57-BB73-4DC677CF7A00}" type="presParOf" srcId="{E6E63316-E28C-489A-80F0-51F2742D3FE4}" destId="{390FF6F6-E8FC-4CC0-8474-854A5FFC15EE}" srcOrd="0" destOrd="0" presId="urn:microsoft.com/office/officeart/2008/layout/VerticalCurvedList"/>
    <dgm:cxn modelId="{2F2CE1A6-64DF-46BD-9FEB-49C841624A95}" type="presParOf" srcId="{4DF4B9D5-064D-4E46-BFE1-AE4870A78C2D}" destId="{46665208-78F7-4169-A423-3EB4B4A5CD38}" srcOrd="3" destOrd="0" presId="urn:microsoft.com/office/officeart/2008/layout/VerticalCurvedList"/>
    <dgm:cxn modelId="{39D85250-4EBA-4A63-9F54-A49BA7BD8BAE}" type="presParOf" srcId="{4DF4B9D5-064D-4E46-BFE1-AE4870A78C2D}" destId="{3D241E9C-1C3F-4E83-8929-899128018913}" srcOrd="4" destOrd="0" presId="urn:microsoft.com/office/officeart/2008/layout/VerticalCurvedList"/>
    <dgm:cxn modelId="{2AC793A7-4C57-484B-90CA-EF629226BE5C}" type="presParOf" srcId="{3D241E9C-1C3F-4E83-8929-899128018913}" destId="{B5FB111F-2BDA-4BC0-B471-FF4220E2687A}" srcOrd="0" destOrd="0" presId="urn:microsoft.com/office/officeart/2008/layout/VerticalCurvedList"/>
    <dgm:cxn modelId="{9AD7C660-11EF-4C3C-8E0C-91D247848F01}" type="presParOf" srcId="{4DF4B9D5-064D-4E46-BFE1-AE4870A78C2D}" destId="{F470885B-4755-46E6-B438-295AD90AFB09}" srcOrd="5" destOrd="0" presId="urn:microsoft.com/office/officeart/2008/layout/VerticalCurvedList"/>
    <dgm:cxn modelId="{D6D17600-87F8-4DA3-B765-83366D0D5808}" type="presParOf" srcId="{4DF4B9D5-064D-4E46-BFE1-AE4870A78C2D}" destId="{9A739E08-6F0D-4A32-BB9A-B30D91932423}" srcOrd="6" destOrd="0" presId="urn:microsoft.com/office/officeart/2008/layout/VerticalCurvedList"/>
    <dgm:cxn modelId="{15930EE3-339E-41DD-962E-4CA1ECBF126F}" type="presParOf" srcId="{9A739E08-6F0D-4A32-BB9A-B30D91932423}" destId="{7200BF9E-68A5-47D1-A0E1-6AD80986C386}"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C9B67F-1400-441B-8EAE-E7398C190BEA}" type="doc">
      <dgm:prSet loTypeId="urn:microsoft.com/office/officeart/2005/8/layout/pyramid4" loCatId="pyramid" qsTypeId="urn:microsoft.com/office/officeart/2005/8/quickstyle/simple4" qsCatId="simple" csTypeId="urn:microsoft.com/office/officeart/2005/8/colors/accent1_2" csCatId="accent1" phldr="1"/>
      <dgm:spPr/>
      <dgm:t>
        <a:bodyPr/>
        <a:lstStyle/>
        <a:p>
          <a:endParaRPr lang="en-GB"/>
        </a:p>
      </dgm:t>
    </dgm:pt>
    <dgm:pt modelId="{AF280468-4286-4B8D-82D1-CB015E76FA79}">
      <dgm:prSet phldrT="[Text]"/>
      <dgm:spPr/>
      <dgm:t>
        <a:bodyPr/>
        <a:lstStyle/>
        <a:p>
          <a:r>
            <a:rPr lang="en-GB" dirty="0"/>
            <a:t>SAM</a:t>
          </a:r>
        </a:p>
      </dgm:t>
    </dgm:pt>
    <dgm:pt modelId="{C79682E9-6DCE-4160-B520-03FC75186EFC}" type="parTrans" cxnId="{4E5BB32D-58F4-41AD-B6EA-6DA63EBC1F36}">
      <dgm:prSet/>
      <dgm:spPr/>
      <dgm:t>
        <a:bodyPr/>
        <a:lstStyle/>
        <a:p>
          <a:endParaRPr lang="en-GB"/>
        </a:p>
      </dgm:t>
    </dgm:pt>
    <dgm:pt modelId="{59F0DB3D-E447-4350-809D-8DC6CD3FDFD2}" type="sibTrans" cxnId="{4E5BB32D-58F4-41AD-B6EA-6DA63EBC1F36}">
      <dgm:prSet/>
      <dgm:spPr/>
      <dgm:t>
        <a:bodyPr/>
        <a:lstStyle/>
        <a:p>
          <a:endParaRPr lang="en-GB"/>
        </a:p>
      </dgm:t>
    </dgm:pt>
    <dgm:pt modelId="{85A521DA-F4BC-4368-A90E-24F06317A2B2}">
      <dgm:prSet phldrT="[Text]"/>
      <dgm:spPr/>
      <dgm:t>
        <a:bodyPr/>
        <a:lstStyle/>
        <a:p>
          <a:r>
            <a:rPr lang="en-GB" dirty="0"/>
            <a:t>BLOGS</a:t>
          </a:r>
        </a:p>
      </dgm:t>
    </dgm:pt>
    <dgm:pt modelId="{1D06A302-3C0F-4A12-BE2F-E8FC634AAB41}" type="parTrans" cxnId="{18F9B614-6EBC-47D2-8A6E-DAA28B61FAB7}">
      <dgm:prSet/>
      <dgm:spPr/>
      <dgm:t>
        <a:bodyPr/>
        <a:lstStyle/>
        <a:p>
          <a:endParaRPr lang="en-GB"/>
        </a:p>
      </dgm:t>
    </dgm:pt>
    <dgm:pt modelId="{687E714D-0532-40A2-9FDC-65C3587003DF}" type="sibTrans" cxnId="{18F9B614-6EBC-47D2-8A6E-DAA28B61FAB7}">
      <dgm:prSet/>
      <dgm:spPr/>
      <dgm:t>
        <a:bodyPr/>
        <a:lstStyle/>
        <a:p>
          <a:endParaRPr lang="en-GB"/>
        </a:p>
      </dgm:t>
    </dgm:pt>
    <dgm:pt modelId="{988CE225-40AC-4850-9C84-5AA0990DE856}">
      <dgm:prSet/>
      <dgm:spPr/>
      <dgm:t>
        <a:bodyPr/>
        <a:lstStyle/>
        <a:p>
          <a:r>
            <a:rPr lang="en-GB" dirty="0"/>
            <a:t>data</a:t>
          </a:r>
        </a:p>
      </dgm:t>
    </dgm:pt>
    <dgm:pt modelId="{05E95BB0-EAE7-4096-9B86-71540BFFCB65}" type="parTrans" cxnId="{6CCE3FBD-8B9E-4C74-A613-7FB618855F57}">
      <dgm:prSet/>
      <dgm:spPr/>
      <dgm:t>
        <a:bodyPr/>
        <a:lstStyle/>
        <a:p>
          <a:endParaRPr lang="en-GB"/>
        </a:p>
      </dgm:t>
    </dgm:pt>
    <dgm:pt modelId="{E3AFABDB-1C9D-4B94-8A95-2A79B00814C1}" type="sibTrans" cxnId="{6CCE3FBD-8B9E-4C74-A613-7FB618855F57}">
      <dgm:prSet/>
      <dgm:spPr/>
      <dgm:t>
        <a:bodyPr/>
        <a:lstStyle/>
        <a:p>
          <a:endParaRPr lang="en-GB"/>
        </a:p>
      </dgm:t>
    </dgm:pt>
    <dgm:pt modelId="{99B35692-1E14-49AE-A66D-E065D15CA4D6}">
      <dgm:prSet/>
      <dgm:spPr/>
      <dgm:t>
        <a:bodyPr/>
        <a:lstStyle/>
        <a:p>
          <a:r>
            <a:rPr lang="en-GB" dirty="0"/>
            <a:t>NHS</a:t>
          </a:r>
        </a:p>
      </dgm:t>
    </dgm:pt>
    <dgm:pt modelId="{9264A5A7-4940-4DFA-9944-B325FC8EE3E1}" type="parTrans" cxnId="{5EDBEC3F-08B0-46F3-8B01-D03A9640CD51}">
      <dgm:prSet/>
      <dgm:spPr/>
      <dgm:t>
        <a:bodyPr/>
        <a:lstStyle/>
        <a:p>
          <a:endParaRPr lang="en-GB"/>
        </a:p>
      </dgm:t>
    </dgm:pt>
    <dgm:pt modelId="{714DE40E-E5C1-40FD-AC6B-0DC73008D252}" type="sibTrans" cxnId="{5EDBEC3F-08B0-46F3-8B01-D03A9640CD51}">
      <dgm:prSet/>
      <dgm:spPr/>
      <dgm:t>
        <a:bodyPr/>
        <a:lstStyle/>
        <a:p>
          <a:endParaRPr lang="en-GB"/>
        </a:p>
      </dgm:t>
    </dgm:pt>
    <dgm:pt modelId="{BD122237-C009-4118-B419-7FBA5C60D5FA}" type="pres">
      <dgm:prSet presAssocID="{99C9B67F-1400-441B-8EAE-E7398C190BEA}" presName="compositeShape" presStyleCnt="0">
        <dgm:presLayoutVars>
          <dgm:chMax val="9"/>
          <dgm:dir/>
          <dgm:resizeHandles val="exact"/>
        </dgm:presLayoutVars>
      </dgm:prSet>
      <dgm:spPr/>
    </dgm:pt>
    <dgm:pt modelId="{6534BC41-58A4-4702-9652-BAC33E1DBB8C}" type="pres">
      <dgm:prSet presAssocID="{99C9B67F-1400-441B-8EAE-E7398C190BEA}" presName="triangle1" presStyleLbl="node1" presStyleIdx="0" presStyleCnt="4" custLinFactNeighborX="196" custLinFactNeighborY="-353">
        <dgm:presLayoutVars>
          <dgm:bulletEnabled val="1"/>
        </dgm:presLayoutVars>
      </dgm:prSet>
      <dgm:spPr/>
    </dgm:pt>
    <dgm:pt modelId="{522BE3CE-F14B-466F-8224-554FDAFFAE1E}" type="pres">
      <dgm:prSet presAssocID="{99C9B67F-1400-441B-8EAE-E7398C190BEA}" presName="triangle2" presStyleLbl="node1" presStyleIdx="1" presStyleCnt="4">
        <dgm:presLayoutVars>
          <dgm:bulletEnabled val="1"/>
        </dgm:presLayoutVars>
      </dgm:prSet>
      <dgm:spPr/>
    </dgm:pt>
    <dgm:pt modelId="{82BC7BCC-CC9B-40D2-A22A-6F2CE38D8AFA}" type="pres">
      <dgm:prSet presAssocID="{99C9B67F-1400-441B-8EAE-E7398C190BEA}" presName="triangle3" presStyleLbl="node1" presStyleIdx="2" presStyleCnt="4">
        <dgm:presLayoutVars>
          <dgm:bulletEnabled val="1"/>
        </dgm:presLayoutVars>
      </dgm:prSet>
      <dgm:spPr/>
    </dgm:pt>
    <dgm:pt modelId="{FB3508B4-7171-4D9A-B1F8-C4CEC9A4B265}" type="pres">
      <dgm:prSet presAssocID="{99C9B67F-1400-441B-8EAE-E7398C190BEA}" presName="triangle4" presStyleLbl="node1" presStyleIdx="3" presStyleCnt="4">
        <dgm:presLayoutVars>
          <dgm:bulletEnabled val="1"/>
        </dgm:presLayoutVars>
      </dgm:prSet>
      <dgm:spPr/>
    </dgm:pt>
  </dgm:ptLst>
  <dgm:cxnLst>
    <dgm:cxn modelId="{18F9B614-6EBC-47D2-8A6E-DAA28B61FAB7}" srcId="{99C9B67F-1400-441B-8EAE-E7398C190BEA}" destId="{85A521DA-F4BC-4368-A90E-24F06317A2B2}" srcOrd="1" destOrd="0" parTransId="{1D06A302-3C0F-4A12-BE2F-E8FC634AAB41}" sibTransId="{687E714D-0532-40A2-9FDC-65C3587003DF}"/>
    <dgm:cxn modelId="{29FED12C-6E46-4661-A76F-12907AE3F6A8}" type="presOf" srcId="{85A521DA-F4BC-4368-A90E-24F06317A2B2}" destId="{522BE3CE-F14B-466F-8224-554FDAFFAE1E}" srcOrd="0" destOrd="0" presId="urn:microsoft.com/office/officeart/2005/8/layout/pyramid4"/>
    <dgm:cxn modelId="{4E5BB32D-58F4-41AD-B6EA-6DA63EBC1F36}" srcId="{99C9B67F-1400-441B-8EAE-E7398C190BEA}" destId="{AF280468-4286-4B8D-82D1-CB015E76FA79}" srcOrd="0" destOrd="0" parTransId="{C79682E9-6DCE-4160-B520-03FC75186EFC}" sibTransId="{59F0DB3D-E447-4350-809D-8DC6CD3FDFD2}"/>
    <dgm:cxn modelId="{5EDBEC3F-08B0-46F3-8B01-D03A9640CD51}" srcId="{99C9B67F-1400-441B-8EAE-E7398C190BEA}" destId="{99B35692-1E14-49AE-A66D-E065D15CA4D6}" srcOrd="3" destOrd="0" parTransId="{9264A5A7-4940-4DFA-9944-B325FC8EE3E1}" sibTransId="{714DE40E-E5C1-40FD-AC6B-0DC73008D252}"/>
    <dgm:cxn modelId="{47ABA065-5DF3-4139-818D-C42FDB78ABFD}" type="presOf" srcId="{988CE225-40AC-4850-9C84-5AA0990DE856}" destId="{82BC7BCC-CC9B-40D2-A22A-6F2CE38D8AFA}" srcOrd="0" destOrd="0" presId="urn:microsoft.com/office/officeart/2005/8/layout/pyramid4"/>
    <dgm:cxn modelId="{E6CD8048-16FB-49C6-A845-F2F4FEF933C1}" type="presOf" srcId="{AF280468-4286-4B8D-82D1-CB015E76FA79}" destId="{6534BC41-58A4-4702-9652-BAC33E1DBB8C}" srcOrd="0" destOrd="0" presId="urn:microsoft.com/office/officeart/2005/8/layout/pyramid4"/>
    <dgm:cxn modelId="{D8B3BAAE-2C66-4C41-921D-10071DB7A253}" type="presOf" srcId="{99C9B67F-1400-441B-8EAE-E7398C190BEA}" destId="{BD122237-C009-4118-B419-7FBA5C60D5FA}" srcOrd="0" destOrd="0" presId="urn:microsoft.com/office/officeart/2005/8/layout/pyramid4"/>
    <dgm:cxn modelId="{A227D1B2-6EE4-43DD-81E7-B88CB85AD6E3}" type="presOf" srcId="{99B35692-1E14-49AE-A66D-E065D15CA4D6}" destId="{FB3508B4-7171-4D9A-B1F8-C4CEC9A4B265}" srcOrd="0" destOrd="0" presId="urn:microsoft.com/office/officeart/2005/8/layout/pyramid4"/>
    <dgm:cxn modelId="{6CCE3FBD-8B9E-4C74-A613-7FB618855F57}" srcId="{99C9B67F-1400-441B-8EAE-E7398C190BEA}" destId="{988CE225-40AC-4850-9C84-5AA0990DE856}" srcOrd="2" destOrd="0" parTransId="{05E95BB0-EAE7-4096-9B86-71540BFFCB65}" sibTransId="{E3AFABDB-1C9D-4B94-8A95-2A79B00814C1}"/>
    <dgm:cxn modelId="{9C9E72C8-55A8-44B2-B9DC-A1FABD87CA4D}" type="presParOf" srcId="{BD122237-C009-4118-B419-7FBA5C60D5FA}" destId="{6534BC41-58A4-4702-9652-BAC33E1DBB8C}" srcOrd="0" destOrd="0" presId="urn:microsoft.com/office/officeart/2005/8/layout/pyramid4"/>
    <dgm:cxn modelId="{4F2D1A95-CD3D-4F13-BA62-D4777EFBA8D5}" type="presParOf" srcId="{BD122237-C009-4118-B419-7FBA5C60D5FA}" destId="{522BE3CE-F14B-466F-8224-554FDAFFAE1E}" srcOrd="1" destOrd="0" presId="urn:microsoft.com/office/officeart/2005/8/layout/pyramid4"/>
    <dgm:cxn modelId="{2A81126E-8EE7-463C-A756-B9624C20D15E}" type="presParOf" srcId="{BD122237-C009-4118-B419-7FBA5C60D5FA}" destId="{82BC7BCC-CC9B-40D2-A22A-6F2CE38D8AFA}" srcOrd="2" destOrd="0" presId="urn:microsoft.com/office/officeart/2005/8/layout/pyramid4"/>
    <dgm:cxn modelId="{B6537A02-D493-4041-8CF5-1B14E5A6BFBB}" type="presParOf" srcId="{BD122237-C009-4118-B419-7FBA5C60D5FA}" destId="{FB3508B4-7171-4D9A-B1F8-C4CEC9A4B265}" srcOrd="3" destOrd="0" presId="urn:microsoft.com/office/officeart/2005/8/layout/pyramid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DA509-2C18-4BA1-8445-C53C7DA3D90B}">
      <dsp:nvSpPr>
        <dsp:cNvPr id="0" name=""/>
        <dsp:cNvSpPr/>
      </dsp:nvSpPr>
      <dsp:spPr>
        <a:xfrm>
          <a:off x="-4643105" y="-624712"/>
          <a:ext cx="5548547" cy="5548547"/>
        </a:xfrm>
        <a:prstGeom prst="blockArc">
          <a:avLst>
            <a:gd name="adj1" fmla="val 18900000"/>
            <a:gd name="adj2" fmla="val 2700000"/>
            <a:gd name="adj3" fmla="val 389"/>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77F128-C96E-48A4-A1CB-DA6BF7D34803}">
      <dsp:nvSpPr>
        <dsp:cNvPr id="0" name=""/>
        <dsp:cNvSpPr/>
      </dsp:nvSpPr>
      <dsp:spPr>
        <a:xfrm>
          <a:off x="619513" y="414968"/>
          <a:ext cx="6049682" cy="824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410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Dr. Sam: a doctor in a local general practice </a:t>
          </a:r>
          <a:endParaRPr lang="en-GB" sz="2400" kern="1200" dirty="0"/>
        </a:p>
      </dsp:txBody>
      <dsp:txXfrm>
        <a:off x="619513" y="414968"/>
        <a:ext cx="6049682" cy="824069"/>
      </dsp:txXfrm>
    </dsp:sp>
    <dsp:sp modelId="{390FF6F6-E8FC-4CC0-8474-854A5FFC15EE}">
      <dsp:nvSpPr>
        <dsp:cNvPr id="0" name=""/>
        <dsp:cNvSpPr/>
      </dsp:nvSpPr>
      <dsp:spPr>
        <a:xfrm>
          <a:off x="1" y="321315"/>
          <a:ext cx="1030087" cy="1030087"/>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665208-78F7-4169-A423-3EB4B4A5CD38}">
      <dsp:nvSpPr>
        <dsp:cNvPr id="0" name=""/>
        <dsp:cNvSpPr/>
      </dsp:nvSpPr>
      <dsp:spPr>
        <a:xfrm>
          <a:off x="872237" y="1648139"/>
          <a:ext cx="5750133" cy="824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410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Mrs Blogs: a patient waiting for appointment </a:t>
          </a:r>
        </a:p>
      </dsp:txBody>
      <dsp:txXfrm>
        <a:off x="872237" y="1648139"/>
        <a:ext cx="5750133" cy="824069"/>
      </dsp:txXfrm>
    </dsp:sp>
    <dsp:sp modelId="{B5FB111F-2BDA-4BC0-B471-FF4220E2687A}">
      <dsp:nvSpPr>
        <dsp:cNvPr id="0" name=""/>
        <dsp:cNvSpPr/>
      </dsp:nvSpPr>
      <dsp:spPr>
        <a:xfrm>
          <a:off x="357194" y="1545130"/>
          <a:ext cx="1030087" cy="1030087"/>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70885B-4755-46E6-B438-295AD90AFB09}">
      <dsp:nvSpPr>
        <dsp:cNvPr id="0" name=""/>
        <dsp:cNvSpPr/>
      </dsp:nvSpPr>
      <dsp:spPr>
        <a:xfrm>
          <a:off x="572688" y="2884243"/>
          <a:ext cx="6049682" cy="824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5410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NHS as an organisation</a:t>
          </a:r>
        </a:p>
      </dsp:txBody>
      <dsp:txXfrm>
        <a:off x="572688" y="2884243"/>
        <a:ext cx="6049682" cy="824069"/>
      </dsp:txXfrm>
    </dsp:sp>
    <dsp:sp modelId="{7200BF9E-68A5-47D1-A0E1-6AD80986C386}">
      <dsp:nvSpPr>
        <dsp:cNvPr id="0" name=""/>
        <dsp:cNvSpPr/>
      </dsp:nvSpPr>
      <dsp:spPr>
        <a:xfrm>
          <a:off x="57645" y="2781234"/>
          <a:ext cx="1030087" cy="1030087"/>
        </a:xfrm>
        <a:prstGeom prst="ellipse">
          <a:avLst/>
        </a:prstGeom>
        <a:solidFill>
          <a:schemeClr val="l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4BC41-58A4-4702-9652-BAC33E1DBB8C}">
      <dsp:nvSpPr>
        <dsp:cNvPr id="0" name=""/>
        <dsp:cNvSpPr/>
      </dsp:nvSpPr>
      <dsp:spPr>
        <a:xfrm>
          <a:off x="2249905" y="0"/>
          <a:ext cx="1605881" cy="1605881"/>
        </a:xfrm>
        <a:prstGeom prst="triangle">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SAM</a:t>
          </a:r>
        </a:p>
      </dsp:txBody>
      <dsp:txXfrm>
        <a:off x="2651375" y="802941"/>
        <a:ext cx="802941" cy="802940"/>
      </dsp:txXfrm>
    </dsp:sp>
    <dsp:sp modelId="{522BE3CE-F14B-466F-8224-554FDAFFAE1E}">
      <dsp:nvSpPr>
        <dsp:cNvPr id="0" name=""/>
        <dsp:cNvSpPr/>
      </dsp:nvSpPr>
      <dsp:spPr>
        <a:xfrm>
          <a:off x="1443816" y="1605881"/>
          <a:ext cx="1605881" cy="1605881"/>
        </a:xfrm>
        <a:prstGeom prst="triangle">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BLOGS</a:t>
          </a:r>
        </a:p>
      </dsp:txBody>
      <dsp:txXfrm>
        <a:off x="1845286" y="2408822"/>
        <a:ext cx="802941" cy="802940"/>
      </dsp:txXfrm>
    </dsp:sp>
    <dsp:sp modelId="{82BC7BCC-CC9B-40D2-A22A-6F2CE38D8AFA}">
      <dsp:nvSpPr>
        <dsp:cNvPr id="0" name=""/>
        <dsp:cNvSpPr/>
      </dsp:nvSpPr>
      <dsp:spPr>
        <a:xfrm rot="10800000">
          <a:off x="2246757" y="1605881"/>
          <a:ext cx="1605881" cy="1605881"/>
        </a:xfrm>
        <a:prstGeom prst="triangle">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data</a:t>
          </a:r>
        </a:p>
      </dsp:txBody>
      <dsp:txXfrm rot="10800000">
        <a:off x="2648227" y="1605881"/>
        <a:ext cx="802941" cy="802940"/>
      </dsp:txXfrm>
    </dsp:sp>
    <dsp:sp modelId="{FB3508B4-7171-4D9A-B1F8-C4CEC9A4B265}">
      <dsp:nvSpPr>
        <dsp:cNvPr id="0" name=""/>
        <dsp:cNvSpPr/>
      </dsp:nvSpPr>
      <dsp:spPr>
        <a:xfrm>
          <a:off x="3049697" y="1605881"/>
          <a:ext cx="1605881" cy="1605881"/>
        </a:xfrm>
        <a:prstGeom prst="triangle">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NHS</a:t>
          </a:r>
        </a:p>
      </dsp:txBody>
      <dsp:txXfrm>
        <a:off x="3451167" y="2408822"/>
        <a:ext cx="802941" cy="8029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10:27:18.574"/>
    </inkml:context>
    <inkml:brush xml:id="br0">
      <inkml:brushProperty name="width" value="0.035" units="cm"/>
      <inkml:brushProperty name="height" value="0.035" units="cm"/>
      <inkml:brushProperty name="color" value="#E71224"/>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DE4A0-7808-49ED-B27B-26DD21F54D64}" type="datetimeFigureOut">
              <a:rPr lang="en-GB" smtClean="0"/>
              <a:t>02/03/2024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87EF7-0F41-43A5-B321-B3BBBAFA7C47}" type="slidenum">
              <a:rPr lang="en-GB" smtClean="0"/>
              <a:t>‹#›</a:t>
            </a:fld>
            <a:endParaRPr lang="en-GB"/>
          </a:p>
        </p:txBody>
      </p:sp>
    </p:spTree>
    <p:extLst>
      <p:ext uri="{BB962C8B-B14F-4D97-AF65-F5344CB8AC3E}">
        <p14:creationId xmlns:p14="http://schemas.microsoft.com/office/powerpoint/2010/main" val="700006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Good morning, everyone. Today, I have the privilege of taking you through a narrative that unfolds from the data I have  gathered about the NHS. Our guiding star has always been to offer top-notch care, and my goal is to transform that vision into tangible actions by suggesting ways to enhance how individuals access services. Let's delve into a tale where Mrs. Jane Bloggs plays a central role.</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1</a:t>
            </a:fld>
            <a:endParaRPr lang="en-GB"/>
          </a:p>
        </p:txBody>
      </p:sp>
    </p:spTree>
    <p:extLst>
      <p:ext uri="{BB962C8B-B14F-4D97-AF65-F5344CB8AC3E}">
        <p14:creationId xmlns:p14="http://schemas.microsoft.com/office/powerpoint/2010/main" val="1915715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 strategies to optimise appointment durations while maintaining quality of care.</a:t>
            </a:r>
          </a:p>
          <a:p>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10</a:t>
            </a:fld>
            <a:endParaRPr lang="en-GB"/>
          </a:p>
        </p:txBody>
      </p:sp>
    </p:spTree>
    <p:extLst>
      <p:ext uri="{BB962C8B-B14F-4D97-AF65-F5344CB8AC3E}">
        <p14:creationId xmlns:p14="http://schemas.microsoft.com/office/powerpoint/2010/main" val="3360536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12</a:t>
            </a:fld>
            <a:endParaRPr lang="en-GB"/>
          </a:p>
        </p:txBody>
      </p:sp>
    </p:spTree>
    <p:extLst>
      <p:ext uri="{BB962C8B-B14F-4D97-AF65-F5344CB8AC3E}">
        <p14:creationId xmlns:p14="http://schemas.microsoft.com/office/powerpoint/2010/main" val="315095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latin typeface="Söhne"/>
              </a:rPr>
              <a:t>One aspect provided by data analysis for Sam, Mrs. Blogs, and the NHS from the above context is the identification of patterns and trends in appointment scheduling, attendance, and </a:t>
            </a:r>
            <a:r>
              <a:rPr lang="en-US" b="0" i="0" dirty="0" err="1">
                <a:solidFill>
                  <a:srgbClr val="ECECEC"/>
                </a:solidFill>
                <a:effectLst/>
                <a:latin typeface="Söhne"/>
              </a:rPr>
              <a:t>duration.By</a:t>
            </a:r>
            <a:r>
              <a:rPr lang="en-US" b="0" i="0" dirty="0">
                <a:solidFill>
                  <a:srgbClr val="ECECEC"/>
                </a:solidFill>
                <a:effectLst/>
                <a:latin typeface="Söhne"/>
              </a:rPr>
              <a:t> leveraging these insights, Sam can better manage his schedule, Mrs. Blogs can receive timely care tailored to her preferences, and the NHS can enhance service delivery and patient satisfaction.</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13</a:t>
            </a:fld>
            <a:endParaRPr lang="en-GB"/>
          </a:p>
        </p:txBody>
      </p:sp>
    </p:spTree>
    <p:extLst>
      <p:ext uri="{BB962C8B-B14F-4D97-AF65-F5344CB8AC3E}">
        <p14:creationId xmlns:p14="http://schemas.microsoft.com/office/powerpoint/2010/main" val="1311618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In our talk today, I want to discuss something called organisational readiness. This idea shows how well people, their work methods, our systems, and the way we check performance all work together. Just having data isn't enough. We often need to change our culture, really commit to it, and plan our services more broadly. From what we can see on health and social care websites, there's a strong commitment to this.</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2</a:t>
            </a:fld>
            <a:endParaRPr lang="en-GB"/>
          </a:p>
        </p:txBody>
      </p:sp>
    </p:spTree>
    <p:extLst>
      <p:ext uri="{BB962C8B-B14F-4D97-AF65-F5344CB8AC3E}">
        <p14:creationId xmlns:p14="http://schemas.microsoft.com/office/powerpoint/2010/main" val="155041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data or numbers so crucial for transformation? Data serves as a compelling means to present facts and engage a broader audience. Numbers often grab headlines because they provide clear, immediate insights, as you can see in this picture where it's evident that numbers are on the rise. </a:t>
            </a:r>
          </a:p>
          <a:p>
            <a:endParaRPr lang="en-US" dirty="0"/>
          </a:p>
          <a:p>
            <a:r>
              <a:rPr lang="en-US" dirty="0"/>
              <a:t>Now, let's weave these numbers into our story involving Sam, a dedicated doctor, Mrs. Boggs, a patient, and our NHS organization. Both Sam and the NHS are committed to delivering the best care possible to Mrs. Boggs. The intriguing question we face is: what's preventing them from achieving this goal? And more importantly, how can we navigate through these challenges to ensure a positive outcome for everyone involved?</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3</a:t>
            </a:fld>
            <a:endParaRPr lang="en-GB"/>
          </a:p>
        </p:txBody>
      </p:sp>
    </p:spTree>
    <p:extLst>
      <p:ext uri="{BB962C8B-B14F-4D97-AF65-F5344CB8AC3E}">
        <p14:creationId xmlns:p14="http://schemas.microsoft.com/office/powerpoint/2010/main" val="243235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step back and look at the bigger picture as we embark on our mission to assist Mrs. Blogs. Currently, Mrs. Blogs has been waiting for two weeks to see Sam, her general practitioner (GP). She prefers a face-to-face appointment, which she values greatly. The NHS, in its effort to identify and address the issue, has provided us with a wealth of data for our investigation.</a:t>
            </a:r>
          </a:p>
          <a:p>
            <a:endParaRPr lang="en-US" dirty="0"/>
          </a:p>
          <a:p>
            <a:r>
              <a:rPr lang="en-US" dirty="0"/>
              <a:t>Upon examining the provided data sets more closely, certain metrics stand out as particularly relevant to our quest. For instance, the data includes the count of appointments and Integrated Care Board (ICB) locations, among other details. These pieces of information could prove invaluable in our analysis, offering insights into the accessibility and distribution of services, which are crucial factors in improving Mrs. Blogs' experience and, by extension, the service quality of the NHS.</a:t>
            </a:r>
            <a:r>
              <a:rPr lang="en-GB" dirty="0"/>
              <a:t>.</a:t>
            </a:r>
          </a:p>
        </p:txBody>
      </p:sp>
      <p:sp>
        <p:nvSpPr>
          <p:cNvPr id="4" name="Slide Number Placeholder 3"/>
          <p:cNvSpPr>
            <a:spLocks noGrp="1"/>
          </p:cNvSpPr>
          <p:nvPr>
            <p:ph type="sldNum" sz="quarter" idx="5"/>
          </p:nvPr>
        </p:nvSpPr>
        <p:spPr/>
        <p:txBody>
          <a:bodyPr/>
          <a:lstStyle/>
          <a:p>
            <a:fld id="{FC587EF7-0F41-43A5-B321-B3BBBAFA7C47}" type="slidenum">
              <a:rPr lang="en-GB" smtClean="0"/>
              <a:t>4</a:t>
            </a:fld>
            <a:endParaRPr lang="en-GB"/>
          </a:p>
        </p:txBody>
      </p:sp>
    </p:spTree>
    <p:extLst>
      <p:ext uri="{BB962C8B-B14F-4D97-AF65-F5344CB8AC3E}">
        <p14:creationId xmlns:p14="http://schemas.microsoft.com/office/powerpoint/2010/main" val="20614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conducting an initial exploratory analysis, it's clear that while these data sets are invaluable for our investigation, they also come with limitations. These constraints are outlined in the metadata accompanying the data sets. By comparing this metadata with the insights gained from our preliminary exploratory analysis conducted using Python, we can better understand the boundaries within which we are operating.</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5</a:t>
            </a:fld>
            <a:endParaRPr lang="en-GB"/>
          </a:p>
        </p:txBody>
      </p:sp>
    </p:spTree>
    <p:extLst>
      <p:ext uri="{BB962C8B-B14F-4D97-AF65-F5344CB8AC3E}">
        <p14:creationId xmlns:p14="http://schemas.microsoft.com/office/powerpoint/2010/main" val="283957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Trends in data analysis serve as a vital indicator of the direction or behavior of consumers or patients, as illustrated by this data set. Through the visualization of monthly appointments by service type, context (such as in-person or virtual consultations), and considering both seasonal variations and the insights from our exploratory analysis, we've identified specific trends related to appointment attendance.</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6</a:t>
            </a:fld>
            <a:endParaRPr lang="en-GB"/>
          </a:p>
        </p:txBody>
      </p:sp>
    </p:spTree>
    <p:extLst>
      <p:ext uri="{BB962C8B-B14F-4D97-AF65-F5344CB8AC3E}">
        <p14:creationId xmlns:p14="http://schemas.microsoft.com/office/powerpoint/2010/main" val="196730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analysis, insights reveal significant patterns. For instance, during winter, many GP appointments are missed or postponed, indicating a potential decrease in utility. Additionally, weekends show lower demand, presenting an opportunity to address appointments waiting beyond 28 days and mitigate backlog risks, as per the British Medical Association's guidelines.</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7</a:t>
            </a:fld>
            <a:endParaRPr lang="en-GB"/>
          </a:p>
        </p:txBody>
      </p:sp>
    </p:spTree>
    <p:extLst>
      <p:ext uri="{BB962C8B-B14F-4D97-AF65-F5344CB8AC3E}">
        <p14:creationId xmlns:p14="http://schemas.microsoft.com/office/powerpoint/2010/main" val="73239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insights indicate that the highest number of appointments falls under the category of inconsistent mapping, which, according to metadata, are non-care-related encounters. This suggests that a significant portion of the workload is non-care-related, impacting overall efficiency. The average waiting time is just under 14 days, which means reducing this caseload requires addressing a waiting list equivalent to 7,000 appointments, with an average of 500 appointments per day calculated using Python code.</a:t>
            </a:r>
          </a:p>
          <a:p>
            <a:endParaRPr lang="en-US" dirty="0"/>
          </a:p>
          <a:p>
            <a:r>
              <a:rPr lang="en-US" dirty="0"/>
              <a:t>Having a waiting list isn't necessarily negative, as it reflects service demand and offers flexibility. However, further exploration is necessary to understand appointment durations and reasons for missed appointments to formulate effective recommendations.</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8</a:t>
            </a:fld>
            <a:endParaRPr lang="en-GB"/>
          </a:p>
        </p:txBody>
      </p:sp>
    </p:spTree>
    <p:extLst>
      <p:ext uri="{BB962C8B-B14F-4D97-AF65-F5344CB8AC3E}">
        <p14:creationId xmlns:p14="http://schemas.microsoft.com/office/powerpoint/2010/main" val="4207116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Patterns identified include a slight increase in the average duration of appointments in Q3 and Q4, suggesting a rise in face-to-face consultations. Although there's a sudden dip in 2020, overall trends in the quadrants indicate an upward trajectory, albeit with non-sequential dates making further interpretations challenging. Demand for GP appointments has remained consistent. However, the gap between attended and missed appointments has widened, possibly indicating an improvement in </a:t>
            </a:r>
            <a:r>
              <a:rPr lang="en-US" dirty="0" err="1"/>
              <a:t>utilisation</a:t>
            </a:r>
            <a:r>
              <a:rPr lang="en-US" dirty="0"/>
              <a:t> behavior.</a:t>
            </a:r>
            <a:endParaRPr lang="en-GB" dirty="0"/>
          </a:p>
        </p:txBody>
      </p:sp>
      <p:sp>
        <p:nvSpPr>
          <p:cNvPr id="4" name="Slide Number Placeholder 3"/>
          <p:cNvSpPr>
            <a:spLocks noGrp="1"/>
          </p:cNvSpPr>
          <p:nvPr>
            <p:ph type="sldNum" sz="quarter" idx="5"/>
          </p:nvPr>
        </p:nvSpPr>
        <p:spPr/>
        <p:txBody>
          <a:bodyPr/>
          <a:lstStyle/>
          <a:p>
            <a:fld id="{FC587EF7-0F41-43A5-B321-B3BBBAFA7C47}" type="slidenum">
              <a:rPr lang="en-GB" smtClean="0"/>
              <a:t>9</a:t>
            </a:fld>
            <a:endParaRPr lang="en-GB"/>
          </a:p>
        </p:txBody>
      </p:sp>
    </p:spTree>
    <p:extLst>
      <p:ext uri="{BB962C8B-B14F-4D97-AF65-F5344CB8AC3E}">
        <p14:creationId xmlns:p14="http://schemas.microsoft.com/office/powerpoint/2010/main" val="274984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7167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6D476011-373F-4443-8CA8-921D913D9C6B}" type="datetimeFigureOut">
              <a:rPr lang="en-GB" smtClean="0"/>
              <a:t>02/03/2024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380859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334699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952417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2695341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74812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3558450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2836812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557444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34558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76011-373F-4443-8CA8-921D913D9C6B}" type="datetimeFigureOut">
              <a:rPr lang="en-GB" smtClean="0"/>
              <a:t>02/03/2024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22167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476011-373F-4443-8CA8-921D913D9C6B}" type="datetimeFigureOut">
              <a:rPr lang="en-GB" smtClean="0"/>
              <a:t>02/03/2024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336702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476011-373F-4443-8CA8-921D913D9C6B}" type="datetimeFigureOut">
              <a:rPr lang="en-GB" smtClean="0"/>
              <a:t>02/03/2024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043296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476011-373F-4443-8CA8-921D913D9C6B}" type="datetimeFigureOut">
              <a:rPr lang="en-GB" smtClean="0"/>
              <a:t>02/03/2024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26860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476011-373F-4443-8CA8-921D913D9C6B}" type="datetimeFigureOut">
              <a:rPr lang="en-GB" smtClean="0"/>
              <a:t>02/03/2024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77670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476011-373F-4443-8CA8-921D913D9C6B}" type="datetimeFigureOut">
              <a:rPr lang="en-GB" smtClean="0"/>
              <a:t>02/03/2024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1781474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476011-373F-4443-8CA8-921D913D9C6B}" type="datetimeFigureOut">
              <a:rPr lang="en-GB" smtClean="0"/>
              <a:t>02/03/2024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C5288DA-2F43-4777-B9A3-A0814CEEB80C}" type="slidenum">
              <a:rPr lang="en-GB" smtClean="0"/>
              <a:t>‹#›</a:t>
            </a:fld>
            <a:endParaRPr lang="en-GB"/>
          </a:p>
        </p:txBody>
      </p:sp>
    </p:spTree>
    <p:extLst>
      <p:ext uri="{BB962C8B-B14F-4D97-AF65-F5344CB8AC3E}">
        <p14:creationId xmlns:p14="http://schemas.microsoft.com/office/powerpoint/2010/main" val="3276084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D476011-373F-4443-8CA8-921D913D9C6B}" type="datetimeFigureOut">
              <a:rPr lang="en-GB" smtClean="0"/>
              <a:t>02/03/2024</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C5288DA-2F43-4777-B9A3-A0814CEEB80C}" type="slidenum">
              <a:rPr lang="en-GB" smtClean="0"/>
              <a:t>‹#›</a:t>
            </a:fld>
            <a:endParaRPr lang="en-GB"/>
          </a:p>
        </p:txBody>
      </p:sp>
    </p:spTree>
    <p:extLst>
      <p:ext uri="{BB962C8B-B14F-4D97-AF65-F5344CB8AC3E}">
        <p14:creationId xmlns:p14="http://schemas.microsoft.com/office/powerpoint/2010/main" val="24555022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3.jp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5.svg"/><Relationship Id="rId4" Type="http://schemas.openxmlformats.org/officeDocument/2006/relationships/diagramData" Target="../diagrams/data2.xm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diagramColors" Target="../diagrams/colors1.xml"/><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image" Target="../media/image11.png"/><Relationship Id="rId5" Type="http://schemas.openxmlformats.org/officeDocument/2006/relationships/diagramLayout" Target="../diagrams/layout1.xml"/><Relationship Id="rId10" Type="http://schemas.openxmlformats.org/officeDocument/2006/relationships/image" Target="../media/image10.svg"/><Relationship Id="rId4" Type="http://schemas.openxmlformats.org/officeDocument/2006/relationships/diagramData" Target="../diagrams/data1.xml"/><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wo fists together">
            <a:extLst>
              <a:ext uri="{FF2B5EF4-FFF2-40B4-BE49-F238E27FC236}">
                <a16:creationId xmlns:a16="http://schemas.microsoft.com/office/drawing/2014/main" id="{3F6B1943-BBF5-E05C-FEF4-714B73AE8A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4"/>
            <a:ext cx="12192000" cy="6858000"/>
          </a:xfrm>
          <a:prstGeom prst="rect">
            <a:avLst/>
          </a:prstGeom>
        </p:spPr>
      </p:pic>
      <p:sp>
        <p:nvSpPr>
          <p:cNvPr id="2" name="Title 1">
            <a:extLst>
              <a:ext uri="{FF2B5EF4-FFF2-40B4-BE49-F238E27FC236}">
                <a16:creationId xmlns:a16="http://schemas.microsoft.com/office/drawing/2014/main" id="{4EF49C33-54F9-5F93-2B9F-46C747320D46}"/>
              </a:ext>
            </a:extLst>
          </p:cNvPr>
          <p:cNvSpPr>
            <a:spLocks noGrp="1"/>
          </p:cNvSpPr>
          <p:nvPr>
            <p:ph type="ctrTitle"/>
          </p:nvPr>
        </p:nvSpPr>
        <p:spPr>
          <a:xfrm>
            <a:off x="250520" y="2133080"/>
            <a:ext cx="12601183" cy="2173380"/>
          </a:xfrm>
          <a:scene3d>
            <a:camera prst="orthographicFront"/>
            <a:lightRig rig="threePt" dir="t"/>
          </a:scene3d>
          <a:sp3d>
            <a:bevelT prst="relaxedInset"/>
          </a:sp3d>
        </p:spPr>
        <p:txBody>
          <a:bodyPr>
            <a:normAutofit fontScale="90000"/>
          </a:bodyPr>
          <a:lstStyle/>
          <a:p>
            <a:br>
              <a:rPr lang="en-US" sz="6000" i="0" dirty="0">
                <a:ln w="0"/>
                <a:effectLst>
                  <a:outerShdw blurRad="38100" dist="25400" dir="5400000" algn="ctr" rotWithShape="0">
                    <a:srgbClr val="6E747A">
                      <a:alpha val="43000"/>
                    </a:srgbClr>
                  </a:outerShdw>
                </a:effectLst>
                <a:latin typeface="Aptos" panose="020B0004020202020204" pitchFamily="34" charset="0"/>
              </a:rPr>
            </a:br>
            <a:r>
              <a:rPr lang="en-US" dirty="0">
                <a:ln w="0"/>
                <a:effectLst>
                  <a:reflection blurRad="6350" stA="53000" endA="300" endPos="35500" dir="5400000" sy="-90000" algn="bl" rotWithShape="0"/>
                </a:effectLst>
                <a:latin typeface="Aptos" panose="020B0004020202020204" pitchFamily="34" charset="0"/>
              </a:rPr>
              <a:t> “A Data Analyst's Journey Through   NHS : </a:t>
            </a:r>
            <a:br>
              <a:rPr lang="en-GB" dirty="0">
                <a:ln w="0"/>
                <a:effectLst>
                  <a:reflection blurRad="6350" stA="53000" endA="300" endPos="35500" dir="5400000" sy="-90000" algn="bl" rotWithShape="0"/>
                </a:effectLst>
                <a:latin typeface="Aptos" panose="020B0004020202020204" pitchFamily="34" charset="0"/>
              </a:rPr>
            </a:br>
            <a:endParaRPr lang="en-GB" dirty="0">
              <a:latin typeface="Aptos" panose="020B0004020202020204" pitchFamily="34" charset="0"/>
            </a:endParaRPr>
          </a:p>
        </p:txBody>
      </p:sp>
      <p:sp>
        <p:nvSpPr>
          <p:cNvPr id="12" name="Rectangle 11">
            <a:extLst>
              <a:ext uri="{FF2B5EF4-FFF2-40B4-BE49-F238E27FC236}">
                <a16:creationId xmlns:a16="http://schemas.microsoft.com/office/drawing/2014/main" id="{D896C964-A798-5CFE-1C20-B536D976FC1D}"/>
              </a:ext>
            </a:extLst>
          </p:cNvPr>
          <p:cNvSpPr/>
          <p:nvPr/>
        </p:nvSpPr>
        <p:spPr>
          <a:xfrm>
            <a:off x="-123187" y="5934670"/>
            <a:ext cx="5486651" cy="923330"/>
          </a:xfrm>
          <a:prstGeom prst="rect">
            <a:avLst/>
          </a:prstGeom>
          <a:noFill/>
        </p:spPr>
        <p:txBody>
          <a:bodyPr wrap="square" lIns="91440" tIns="45720" rIns="91440" bIns="45720">
            <a:spAutoFit/>
          </a:bodyPr>
          <a:lstStyle/>
          <a:p>
            <a:pPr algn="ctr"/>
            <a:r>
              <a:rPr lang="en-US" sz="5400" dirty="0">
                <a:ln w="0"/>
                <a:effectLst>
                  <a:outerShdw blurRad="38100" dist="25400" dir="5400000" algn="ctr" rotWithShape="0">
                    <a:srgbClr val="6E747A">
                      <a:alpha val="43000"/>
                    </a:srgbClr>
                  </a:outerShdw>
                </a:effectLst>
                <a:latin typeface="Sitka Banner" pitchFamily="2" charset="0"/>
                <a:ea typeface="+mj-ea"/>
                <a:cs typeface="+mj-cs"/>
              </a:rPr>
              <a:t>Venkat Potamsetti </a:t>
            </a:r>
          </a:p>
        </p:txBody>
      </p:sp>
      <p:sp>
        <p:nvSpPr>
          <p:cNvPr id="4" name="Rectangle 3">
            <a:extLst>
              <a:ext uri="{FF2B5EF4-FFF2-40B4-BE49-F238E27FC236}">
                <a16:creationId xmlns:a16="http://schemas.microsoft.com/office/drawing/2014/main" id="{C101A501-EEBE-75D4-4F3F-DE6FB8348DE5}"/>
              </a:ext>
            </a:extLst>
          </p:cNvPr>
          <p:cNvSpPr/>
          <p:nvPr/>
        </p:nvSpPr>
        <p:spPr>
          <a:xfrm>
            <a:off x="503206" y="831590"/>
            <a:ext cx="1093921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i="0" dirty="0">
                <a:ln w="0"/>
                <a:solidFill>
                  <a:schemeClr val="accent1"/>
                </a:solidFill>
                <a:effectLst>
                  <a:outerShdw blurRad="38100" dist="38100" dir="2700000" algn="tl">
                    <a:srgbClr val="000000">
                      <a:alpha val="43137"/>
                    </a:srgbClr>
                  </a:outerShdw>
                </a:effectLst>
                <a:latin typeface="Showcard Gothic" panose="04020904020102020604" pitchFamily="82" charset="0"/>
              </a:rPr>
              <a:t>"Stories Behind the Numbers:</a:t>
            </a:r>
            <a:endParaRPr lang="en-GB" sz="5400" dirty="0">
              <a:ln w="0"/>
              <a:solidFill>
                <a:schemeClr val="accent1"/>
              </a:solidFill>
              <a:effectLst>
                <a:outerShdw blurRad="38100" dist="38100" dir="2700000" algn="tl">
                  <a:srgbClr val="000000">
                    <a:alpha val="43137"/>
                  </a:srgbClr>
                </a:outerShdw>
              </a:effectLst>
              <a:latin typeface="Showcard Gothic" panose="04020904020102020604" pitchFamily="82" charset="0"/>
            </a:endParaRPr>
          </a:p>
        </p:txBody>
      </p:sp>
      <p:sp>
        <p:nvSpPr>
          <p:cNvPr id="5" name="Rectangle 4">
            <a:extLst>
              <a:ext uri="{FF2B5EF4-FFF2-40B4-BE49-F238E27FC236}">
                <a16:creationId xmlns:a16="http://schemas.microsoft.com/office/drawing/2014/main" id="{11BF1FFC-CC2E-1ADE-F60E-E09E3C62F764}"/>
              </a:ext>
            </a:extLst>
          </p:cNvPr>
          <p:cNvSpPr/>
          <p:nvPr/>
        </p:nvSpPr>
        <p:spPr>
          <a:xfrm>
            <a:off x="3068058" y="3429989"/>
            <a:ext cx="6665479" cy="923330"/>
          </a:xfrm>
          <a:prstGeom prst="rect">
            <a:avLst/>
          </a:prstGeom>
          <a:noFill/>
        </p:spPr>
        <p:txBody>
          <a:bodyPr wrap="none" lIns="91440" tIns="45720" rIns="91440" bIns="45720">
            <a:spAutoFit/>
          </a:bodyPr>
          <a:lstStyle/>
          <a:p>
            <a:pPr algn="ctr"/>
            <a:r>
              <a:rPr lang="en-GB" sz="5400" b="0" cap="none" spc="0" dirty="0">
                <a:ln w="0"/>
                <a:effectLst>
                  <a:reflection blurRad="6350" stA="53000" endA="300" endPos="35500" dir="5400000" sy="-90000" algn="bl" rotWithShape="0"/>
                </a:effectLst>
                <a:latin typeface="Aptos" panose="020B0004020202020204" pitchFamily="34" charset="0"/>
              </a:rPr>
              <a:t>Stakeholder insights “</a:t>
            </a:r>
            <a:endParaRPr lang="en-GB" sz="54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1924196715"/>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F19E-A69B-FF3F-F43D-6E5485A291BC}"/>
              </a:ext>
            </a:extLst>
          </p:cNvPr>
          <p:cNvSpPr>
            <a:spLocks noGrp="1"/>
          </p:cNvSpPr>
          <p:nvPr>
            <p:ph type="title"/>
          </p:nvPr>
        </p:nvSpPr>
        <p:spPr>
          <a:xfrm>
            <a:off x="685800" y="282713"/>
            <a:ext cx="10515600" cy="1325563"/>
          </a:xfrm>
        </p:spPr>
        <p:txBody>
          <a:bodyPr/>
          <a:lstStyle/>
          <a:p>
            <a:r>
              <a:rPr lang="en-GB" sz="5400" b="1" dirty="0">
                <a:ln/>
                <a:solidFill>
                  <a:srgbClr val="002060"/>
                </a:solidFill>
                <a:latin typeface="Showcard Gothic" panose="04020904020102020604" pitchFamily="82" charset="0"/>
                <a:ea typeface="+mn-ea"/>
                <a:cs typeface="+mn-cs"/>
              </a:rPr>
              <a:t># Recommendations </a:t>
            </a:r>
          </a:p>
        </p:txBody>
      </p:sp>
      <p:sp>
        <p:nvSpPr>
          <p:cNvPr id="5" name="TextBox 4">
            <a:extLst>
              <a:ext uri="{FF2B5EF4-FFF2-40B4-BE49-F238E27FC236}">
                <a16:creationId xmlns:a16="http://schemas.microsoft.com/office/drawing/2014/main" id="{5CBE782E-4F34-5B35-83F1-5F2AA17B11D7}"/>
              </a:ext>
            </a:extLst>
          </p:cNvPr>
          <p:cNvSpPr txBox="1"/>
          <p:nvPr/>
        </p:nvSpPr>
        <p:spPr>
          <a:xfrm>
            <a:off x="838200" y="1511300"/>
            <a:ext cx="8407400" cy="4401205"/>
          </a:xfrm>
          <a:prstGeom prst="rect">
            <a:avLst/>
          </a:prstGeom>
          <a:noFill/>
        </p:spPr>
        <p:txBody>
          <a:bodyPr wrap="square" rtlCol="0">
            <a:spAutoFit/>
          </a:bodyPr>
          <a:lstStyle/>
          <a:p>
            <a:r>
              <a:rPr lang="en-US" sz="2000" dirty="0">
                <a:solidFill>
                  <a:schemeClr val="bg1"/>
                </a:solidFill>
                <a:latin typeface="Arial Rounded MT Bold" panose="020F0704030504030204" pitchFamily="34" charset="0"/>
              </a:rPr>
              <a:t>1) Enhance Appointment Management:</a:t>
            </a:r>
          </a:p>
          <a:p>
            <a:endParaRPr lang="en-US" sz="2000" dirty="0">
              <a:latin typeface="Arial Rounded MT Bold" panose="020F0704030504030204" pitchFamily="34" charset="0"/>
            </a:endParaRPr>
          </a:p>
          <a:p>
            <a:r>
              <a:rPr lang="en-US" sz="2000" dirty="0">
                <a:latin typeface="Arial Rounded MT Bold" panose="020F0704030504030204" pitchFamily="34" charset="0"/>
              </a:rPr>
              <a:t>Implement systems to reduce missed or postponed appointments, especially during high-demand periods like winter.</a:t>
            </a:r>
          </a:p>
          <a:p>
            <a:endParaRPr lang="en-US" sz="2000" dirty="0">
              <a:latin typeface="Arial Rounded MT Bold" panose="020F0704030504030204" pitchFamily="34" charset="0"/>
            </a:endParaRPr>
          </a:p>
          <a:p>
            <a:r>
              <a:rPr lang="en-US" sz="2000" dirty="0">
                <a:solidFill>
                  <a:schemeClr val="bg1"/>
                </a:solidFill>
                <a:latin typeface="Arial Rounded MT Bold" panose="020F0704030504030204" pitchFamily="34" charset="0"/>
              </a:rPr>
              <a:t>2) Utilise Weekend Capacity:</a:t>
            </a:r>
          </a:p>
          <a:p>
            <a:endParaRPr lang="en-US" sz="2000" dirty="0">
              <a:latin typeface="Arial Rounded MT Bold" panose="020F0704030504030204" pitchFamily="34" charset="0"/>
            </a:endParaRPr>
          </a:p>
          <a:p>
            <a:r>
              <a:rPr lang="en-US" sz="2000" dirty="0">
                <a:latin typeface="Arial Rounded MT Bold" panose="020F0704030504030204" pitchFamily="34" charset="0"/>
              </a:rPr>
              <a:t>Utilise weekends to address appointment backlogs and reduce waiting times, leveraging periods of lower demand.</a:t>
            </a:r>
          </a:p>
          <a:p>
            <a:endParaRPr lang="en-US" sz="2000" dirty="0">
              <a:latin typeface="Arial Rounded MT Bold" panose="020F0704030504030204" pitchFamily="34" charset="0"/>
            </a:endParaRPr>
          </a:p>
          <a:p>
            <a:r>
              <a:rPr lang="en-US" sz="2000" dirty="0">
                <a:solidFill>
                  <a:schemeClr val="bg1"/>
                </a:solidFill>
                <a:latin typeface="Arial Rounded MT Bold" panose="020F0704030504030204" pitchFamily="34" charset="0"/>
              </a:rPr>
              <a:t>3) Review Non-Care-Related Encounters:</a:t>
            </a:r>
          </a:p>
          <a:p>
            <a:endParaRPr lang="en-US" sz="2000" dirty="0">
              <a:latin typeface="Arial Rounded MT Bold" panose="020F0704030504030204" pitchFamily="34" charset="0"/>
            </a:endParaRPr>
          </a:p>
          <a:p>
            <a:r>
              <a:rPr lang="en-US" sz="2000" dirty="0">
                <a:latin typeface="Arial Rounded MT Bold" panose="020F0704030504030204" pitchFamily="34" charset="0"/>
              </a:rPr>
              <a:t>Investigate and address the high number of non-care-related encounters to streamline workload and enhance efficiency.</a:t>
            </a:r>
            <a:endParaRPr lang="en-GB" sz="2000" dirty="0">
              <a:latin typeface="Arial Rounded MT Bold" panose="020F0704030504030204" pitchFamily="34" charset="0"/>
            </a:endParaRPr>
          </a:p>
        </p:txBody>
      </p:sp>
    </p:spTree>
    <p:extLst>
      <p:ext uri="{BB962C8B-B14F-4D97-AF65-F5344CB8AC3E}">
        <p14:creationId xmlns:p14="http://schemas.microsoft.com/office/powerpoint/2010/main" val="1327572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9232-5187-68B1-B15E-FAC014B28878}"/>
              </a:ext>
            </a:extLst>
          </p:cNvPr>
          <p:cNvSpPr>
            <a:spLocks noGrp="1"/>
          </p:cNvSpPr>
          <p:nvPr>
            <p:ph type="title"/>
          </p:nvPr>
        </p:nvSpPr>
        <p:spPr>
          <a:xfrm>
            <a:off x="539750" y="0"/>
            <a:ext cx="10515600" cy="1325563"/>
          </a:xfrm>
        </p:spPr>
        <p:txBody>
          <a:bodyPr/>
          <a:lstStyle/>
          <a:p>
            <a:r>
              <a:rPr lang="en-GB" sz="4400" b="1" dirty="0">
                <a:ln/>
                <a:solidFill>
                  <a:srgbClr val="002060"/>
                </a:solidFill>
                <a:latin typeface="Showcard Gothic" panose="04020904020102020604" pitchFamily="82" charset="0"/>
                <a:ea typeface="+mn-ea"/>
                <a:cs typeface="+mn-cs"/>
              </a:rPr>
              <a:t># </a:t>
            </a:r>
            <a:r>
              <a:rPr lang="en-GB" sz="5400" b="1" dirty="0">
                <a:ln/>
                <a:solidFill>
                  <a:srgbClr val="002060"/>
                </a:solidFill>
                <a:latin typeface="Showcard Gothic" panose="04020904020102020604" pitchFamily="82" charset="0"/>
                <a:ea typeface="+mn-ea"/>
                <a:cs typeface="+mn-cs"/>
              </a:rPr>
              <a:t>Recommendations</a:t>
            </a:r>
            <a:r>
              <a:rPr lang="en-GB" sz="4400" b="1" dirty="0">
                <a:ln/>
                <a:solidFill>
                  <a:srgbClr val="002060"/>
                </a:solidFill>
                <a:latin typeface="Showcard Gothic" panose="04020904020102020604" pitchFamily="82" charset="0"/>
                <a:ea typeface="+mn-ea"/>
                <a:cs typeface="+mn-cs"/>
              </a:rPr>
              <a:t> </a:t>
            </a:r>
            <a:endParaRPr lang="en-GB" dirty="0">
              <a:latin typeface="Showcard Gothic" panose="04020904020102020604" pitchFamily="82" charset="0"/>
            </a:endParaRPr>
          </a:p>
        </p:txBody>
      </p:sp>
      <p:sp>
        <p:nvSpPr>
          <p:cNvPr id="3" name="TextBox 2">
            <a:extLst>
              <a:ext uri="{FF2B5EF4-FFF2-40B4-BE49-F238E27FC236}">
                <a16:creationId xmlns:a16="http://schemas.microsoft.com/office/drawing/2014/main" id="{E5BB7CF3-F155-E647-B735-B74DAAC7EDD5}"/>
              </a:ext>
            </a:extLst>
          </p:cNvPr>
          <p:cNvSpPr txBox="1"/>
          <p:nvPr/>
        </p:nvSpPr>
        <p:spPr>
          <a:xfrm>
            <a:off x="539750" y="1287661"/>
            <a:ext cx="8566150" cy="5016758"/>
          </a:xfrm>
          <a:prstGeom prst="rect">
            <a:avLst/>
          </a:prstGeom>
          <a:noFill/>
        </p:spPr>
        <p:txBody>
          <a:bodyPr wrap="square" rtlCol="0">
            <a:spAutoFit/>
          </a:bodyPr>
          <a:lstStyle/>
          <a:p>
            <a:r>
              <a:rPr lang="en-US" sz="2000" dirty="0">
                <a:solidFill>
                  <a:schemeClr val="bg1"/>
                </a:solidFill>
                <a:latin typeface="Arial Rounded MT Bold" panose="020F0704030504030204" pitchFamily="34" charset="0"/>
              </a:rPr>
              <a:t>4) Improve Data Organisation and Accessibility:</a:t>
            </a:r>
          </a:p>
          <a:p>
            <a:endParaRPr lang="en-US" sz="2000" dirty="0">
              <a:latin typeface="Arial Rounded MT Bold" panose="020F0704030504030204" pitchFamily="34" charset="0"/>
            </a:endParaRPr>
          </a:p>
          <a:p>
            <a:r>
              <a:rPr lang="en-US" sz="2000" dirty="0">
                <a:latin typeface="Arial Rounded MT Bold" panose="020F0704030504030204" pitchFamily="34" charset="0"/>
              </a:rPr>
              <a:t>Organise data in a more coherent and chronological manner to facilitate easier interpretation and decision-making.</a:t>
            </a:r>
          </a:p>
          <a:p>
            <a:endParaRPr lang="en-US" sz="2000" dirty="0">
              <a:latin typeface="Arial Rounded MT Bold" panose="020F0704030504030204" pitchFamily="34" charset="0"/>
            </a:endParaRPr>
          </a:p>
          <a:p>
            <a:r>
              <a:rPr lang="en-US" sz="2000" dirty="0">
                <a:solidFill>
                  <a:schemeClr val="bg1"/>
                </a:solidFill>
                <a:latin typeface="Arial Rounded MT Bold" panose="020F0704030504030204" pitchFamily="34" charset="0"/>
              </a:rPr>
              <a:t>5) Enhance Patient Engagement:</a:t>
            </a:r>
          </a:p>
          <a:p>
            <a:endParaRPr lang="en-US" sz="2000" dirty="0">
              <a:latin typeface="Arial Rounded MT Bold" panose="020F0704030504030204" pitchFamily="34" charset="0"/>
            </a:endParaRPr>
          </a:p>
          <a:p>
            <a:r>
              <a:rPr lang="en-US" sz="2000" dirty="0">
                <a:latin typeface="Arial Rounded MT Bold" panose="020F0704030504030204" pitchFamily="34" charset="0"/>
              </a:rPr>
              <a:t>Implement targeted patient engagement initiatives to encourage attendance and reduce the gap between attended and missed appointments.</a:t>
            </a:r>
          </a:p>
          <a:p>
            <a:endParaRPr lang="en-US" sz="2000" dirty="0">
              <a:latin typeface="Arial Rounded MT Bold" panose="020F0704030504030204" pitchFamily="34" charset="0"/>
            </a:endParaRPr>
          </a:p>
          <a:p>
            <a:r>
              <a:rPr lang="en-US" sz="2000" dirty="0">
                <a:solidFill>
                  <a:schemeClr val="bg1"/>
                </a:solidFill>
                <a:latin typeface="Arial Rounded MT Bold" panose="020F0704030504030204" pitchFamily="34" charset="0"/>
              </a:rPr>
              <a:t>6) Continuous Monitoring and Evaluation:</a:t>
            </a:r>
          </a:p>
          <a:p>
            <a:endParaRPr lang="en-US" sz="2000" dirty="0">
              <a:latin typeface="Arial Rounded MT Bold" panose="020F0704030504030204" pitchFamily="34" charset="0"/>
            </a:endParaRPr>
          </a:p>
          <a:p>
            <a:r>
              <a:rPr lang="en-US" sz="2000" dirty="0">
                <a:latin typeface="Arial Rounded MT Bold" panose="020F0704030504030204" pitchFamily="34" charset="0"/>
              </a:rPr>
              <a:t>Establish a system for ongoing monitoring and evaluation of appointment trends and patient </a:t>
            </a:r>
            <a:r>
              <a:rPr lang="en-US" sz="2000" dirty="0" err="1">
                <a:latin typeface="Arial Rounded MT Bold" panose="020F0704030504030204" pitchFamily="34" charset="0"/>
              </a:rPr>
              <a:t>behaviour</a:t>
            </a:r>
            <a:r>
              <a:rPr lang="en-US" sz="2000" dirty="0">
                <a:latin typeface="Arial Rounded MT Bold" panose="020F0704030504030204" pitchFamily="34" charset="0"/>
              </a:rPr>
              <a:t> to inform continuous improvement efforts.</a:t>
            </a:r>
            <a:endParaRPr lang="en-GB" sz="2000" dirty="0">
              <a:latin typeface="Arial Rounded MT Bold" panose="020F0704030504030204" pitchFamily="34" charset="0"/>
            </a:endParaRPr>
          </a:p>
        </p:txBody>
      </p:sp>
    </p:spTree>
    <p:extLst>
      <p:ext uri="{BB962C8B-B14F-4D97-AF65-F5344CB8AC3E}">
        <p14:creationId xmlns:p14="http://schemas.microsoft.com/office/powerpoint/2010/main" val="1501492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B02EE87-CCF3-C868-F7EB-183C8A3B4EB6}"/>
              </a:ext>
            </a:extLst>
          </p:cNvPr>
          <p:cNvSpPr/>
          <p:nvPr/>
        </p:nvSpPr>
        <p:spPr>
          <a:xfrm>
            <a:off x="68976" y="80483"/>
            <a:ext cx="2414016" cy="8686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Receive </a:t>
            </a:r>
          </a:p>
        </p:txBody>
      </p:sp>
      <p:sp>
        <p:nvSpPr>
          <p:cNvPr id="4" name="Rectangle 3">
            <a:extLst>
              <a:ext uri="{FF2B5EF4-FFF2-40B4-BE49-F238E27FC236}">
                <a16:creationId xmlns:a16="http://schemas.microsoft.com/office/drawing/2014/main" id="{DE3D1A8C-4B8A-D565-8BDD-54D196F005AE}"/>
              </a:ext>
            </a:extLst>
          </p:cNvPr>
          <p:cNvSpPr/>
          <p:nvPr/>
        </p:nvSpPr>
        <p:spPr>
          <a:xfrm>
            <a:off x="51487" y="1404101"/>
            <a:ext cx="2414016" cy="86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Enter into system </a:t>
            </a:r>
          </a:p>
        </p:txBody>
      </p:sp>
      <p:sp>
        <p:nvSpPr>
          <p:cNvPr id="5" name="Rectangle 4">
            <a:extLst>
              <a:ext uri="{FF2B5EF4-FFF2-40B4-BE49-F238E27FC236}">
                <a16:creationId xmlns:a16="http://schemas.microsoft.com/office/drawing/2014/main" id="{9409AEA5-F374-8857-C401-16889F42219A}"/>
              </a:ext>
            </a:extLst>
          </p:cNvPr>
          <p:cNvSpPr/>
          <p:nvPr/>
        </p:nvSpPr>
        <p:spPr>
          <a:xfrm>
            <a:off x="47751" y="2676202"/>
            <a:ext cx="2414016" cy="8595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Check </a:t>
            </a:r>
          </a:p>
        </p:txBody>
      </p:sp>
      <p:sp>
        <p:nvSpPr>
          <p:cNvPr id="6" name="Flowchart: Decision 5">
            <a:extLst>
              <a:ext uri="{FF2B5EF4-FFF2-40B4-BE49-F238E27FC236}">
                <a16:creationId xmlns:a16="http://schemas.microsoft.com/office/drawing/2014/main" id="{B827D464-EFB4-F80E-3437-7760C4CD0CCB}"/>
              </a:ext>
            </a:extLst>
          </p:cNvPr>
          <p:cNvSpPr/>
          <p:nvPr/>
        </p:nvSpPr>
        <p:spPr>
          <a:xfrm>
            <a:off x="236260" y="4045389"/>
            <a:ext cx="1536192" cy="947911"/>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Yes/</a:t>
            </a:r>
          </a:p>
          <a:p>
            <a:pPr algn="ctr"/>
            <a:r>
              <a:rPr lang="en-GB" dirty="0"/>
              <a:t>No</a:t>
            </a:r>
          </a:p>
        </p:txBody>
      </p:sp>
      <p:sp>
        <p:nvSpPr>
          <p:cNvPr id="7" name="Oval 6">
            <a:extLst>
              <a:ext uri="{FF2B5EF4-FFF2-40B4-BE49-F238E27FC236}">
                <a16:creationId xmlns:a16="http://schemas.microsoft.com/office/drawing/2014/main" id="{DD5AF123-4CF9-2E02-A792-68E984E960CF}"/>
              </a:ext>
            </a:extLst>
          </p:cNvPr>
          <p:cNvSpPr/>
          <p:nvPr/>
        </p:nvSpPr>
        <p:spPr>
          <a:xfrm>
            <a:off x="2197028" y="4012642"/>
            <a:ext cx="1655064" cy="9692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Refuse </a:t>
            </a:r>
          </a:p>
        </p:txBody>
      </p:sp>
      <p:sp>
        <p:nvSpPr>
          <p:cNvPr id="8" name="Rectangle 7">
            <a:extLst>
              <a:ext uri="{FF2B5EF4-FFF2-40B4-BE49-F238E27FC236}">
                <a16:creationId xmlns:a16="http://schemas.microsoft.com/office/drawing/2014/main" id="{00712BC5-DE2C-9382-C69D-E941884C2603}"/>
              </a:ext>
            </a:extLst>
          </p:cNvPr>
          <p:cNvSpPr/>
          <p:nvPr/>
        </p:nvSpPr>
        <p:spPr>
          <a:xfrm>
            <a:off x="55372" y="5706481"/>
            <a:ext cx="2414016" cy="8595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Check service inventory </a:t>
            </a:r>
          </a:p>
        </p:txBody>
      </p:sp>
      <p:sp>
        <p:nvSpPr>
          <p:cNvPr id="9" name="Diamond 8">
            <a:extLst>
              <a:ext uri="{FF2B5EF4-FFF2-40B4-BE49-F238E27FC236}">
                <a16:creationId xmlns:a16="http://schemas.microsoft.com/office/drawing/2014/main" id="{17D5581A-40DC-93FA-1E99-6EF99FDDE98B}"/>
              </a:ext>
            </a:extLst>
          </p:cNvPr>
          <p:cNvSpPr/>
          <p:nvPr/>
        </p:nvSpPr>
        <p:spPr>
          <a:xfrm>
            <a:off x="3001536" y="5496169"/>
            <a:ext cx="1938528" cy="1179576"/>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Face to face ?</a:t>
            </a:r>
          </a:p>
        </p:txBody>
      </p:sp>
      <p:sp>
        <p:nvSpPr>
          <p:cNvPr id="10" name="Rectangle 9">
            <a:extLst>
              <a:ext uri="{FF2B5EF4-FFF2-40B4-BE49-F238E27FC236}">
                <a16:creationId xmlns:a16="http://schemas.microsoft.com/office/drawing/2014/main" id="{C530AB30-CDCB-6AE2-EC80-329B8FBC9290}"/>
              </a:ext>
            </a:extLst>
          </p:cNvPr>
          <p:cNvSpPr/>
          <p:nvPr/>
        </p:nvSpPr>
        <p:spPr>
          <a:xfrm>
            <a:off x="5698257" y="5546461"/>
            <a:ext cx="1810512"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Check needs </a:t>
            </a:r>
            <a:r>
              <a:rPr lang="en-GB" dirty="0" err="1"/>
              <a:t>eg</a:t>
            </a:r>
            <a:r>
              <a:rPr lang="en-GB" dirty="0"/>
              <a:t> hcp type? </a:t>
            </a:r>
          </a:p>
        </p:txBody>
      </p:sp>
      <p:sp>
        <p:nvSpPr>
          <p:cNvPr id="11" name="Diamond 10">
            <a:extLst>
              <a:ext uri="{FF2B5EF4-FFF2-40B4-BE49-F238E27FC236}">
                <a16:creationId xmlns:a16="http://schemas.microsoft.com/office/drawing/2014/main" id="{3635D1E2-F541-9149-5D88-BDF9B6E376D2}"/>
              </a:ext>
            </a:extLst>
          </p:cNvPr>
          <p:cNvSpPr/>
          <p:nvPr/>
        </p:nvSpPr>
        <p:spPr>
          <a:xfrm>
            <a:off x="5549319" y="3568340"/>
            <a:ext cx="1959450" cy="10744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Option </a:t>
            </a:r>
          </a:p>
        </p:txBody>
      </p:sp>
      <p:sp>
        <p:nvSpPr>
          <p:cNvPr id="12" name="Rectangle: Rounded Corners 11">
            <a:extLst>
              <a:ext uri="{FF2B5EF4-FFF2-40B4-BE49-F238E27FC236}">
                <a16:creationId xmlns:a16="http://schemas.microsoft.com/office/drawing/2014/main" id="{83B7969C-89DB-DDFE-C331-11A94426B750}"/>
              </a:ext>
            </a:extLst>
          </p:cNvPr>
          <p:cNvSpPr/>
          <p:nvPr/>
        </p:nvSpPr>
        <p:spPr>
          <a:xfrm>
            <a:off x="5629837" y="2003775"/>
            <a:ext cx="1728216" cy="106984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Complete booking</a:t>
            </a:r>
          </a:p>
        </p:txBody>
      </p:sp>
      <p:sp>
        <p:nvSpPr>
          <p:cNvPr id="13" name="Arrow: Down 12">
            <a:extLst>
              <a:ext uri="{FF2B5EF4-FFF2-40B4-BE49-F238E27FC236}">
                <a16:creationId xmlns:a16="http://schemas.microsoft.com/office/drawing/2014/main" id="{47857F5B-D1B2-28CB-52B4-66444D2E9075}"/>
              </a:ext>
            </a:extLst>
          </p:cNvPr>
          <p:cNvSpPr/>
          <p:nvPr/>
        </p:nvSpPr>
        <p:spPr>
          <a:xfrm>
            <a:off x="935980" y="1024127"/>
            <a:ext cx="484632" cy="3749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573D1205-D67B-4933-0CDE-A81E460D5785}"/>
              </a:ext>
            </a:extLst>
          </p:cNvPr>
          <p:cNvPicPr>
            <a:picLocks noChangeAspect="1"/>
          </p:cNvPicPr>
          <p:nvPr/>
        </p:nvPicPr>
        <p:blipFill>
          <a:blip r:embed="rId3"/>
          <a:stretch>
            <a:fillRect/>
          </a:stretch>
        </p:blipFill>
        <p:spPr>
          <a:xfrm>
            <a:off x="902230" y="2322996"/>
            <a:ext cx="518205" cy="390178"/>
          </a:xfrm>
          <a:prstGeom prst="rect">
            <a:avLst/>
          </a:prstGeom>
        </p:spPr>
      </p:pic>
      <p:pic>
        <p:nvPicPr>
          <p:cNvPr id="15" name="Picture 14">
            <a:extLst>
              <a:ext uri="{FF2B5EF4-FFF2-40B4-BE49-F238E27FC236}">
                <a16:creationId xmlns:a16="http://schemas.microsoft.com/office/drawing/2014/main" id="{F92535DB-6581-86F6-628C-C0163B565094}"/>
              </a:ext>
            </a:extLst>
          </p:cNvPr>
          <p:cNvPicPr>
            <a:picLocks noChangeAspect="1"/>
          </p:cNvPicPr>
          <p:nvPr/>
        </p:nvPicPr>
        <p:blipFill>
          <a:blip r:embed="rId3"/>
          <a:stretch>
            <a:fillRect/>
          </a:stretch>
        </p:blipFill>
        <p:spPr>
          <a:xfrm>
            <a:off x="871683" y="3539216"/>
            <a:ext cx="518205" cy="408415"/>
          </a:xfrm>
          <a:prstGeom prst="rect">
            <a:avLst/>
          </a:prstGeom>
        </p:spPr>
      </p:pic>
      <p:pic>
        <p:nvPicPr>
          <p:cNvPr id="16" name="Picture 15">
            <a:extLst>
              <a:ext uri="{FF2B5EF4-FFF2-40B4-BE49-F238E27FC236}">
                <a16:creationId xmlns:a16="http://schemas.microsoft.com/office/drawing/2014/main" id="{B6D120BE-266A-6421-EC3F-EFAD78858993}"/>
              </a:ext>
            </a:extLst>
          </p:cNvPr>
          <p:cNvPicPr>
            <a:picLocks noChangeAspect="1"/>
          </p:cNvPicPr>
          <p:nvPr/>
        </p:nvPicPr>
        <p:blipFill>
          <a:blip r:embed="rId3"/>
          <a:stretch>
            <a:fillRect/>
          </a:stretch>
        </p:blipFill>
        <p:spPr>
          <a:xfrm>
            <a:off x="646154" y="5138930"/>
            <a:ext cx="484632" cy="320039"/>
          </a:xfrm>
          <a:prstGeom prst="rect">
            <a:avLst/>
          </a:prstGeom>
        </p:spPr>
      </p:pic>
      <p:pic>
        <p:nvPicPr>
          <p:cNvPr id="17" name="Picture 16">
            <a:extLst>
              <a:ext uri="{FF2B5EF4-FFF2-40B4-BE49-F238E27FC236}">
                <a16:creationId xmlns:a16="http://schemas.microsoft.com/office/drawing/2014/main" id="{0FD01820-6932-823A-3CE2-5B4D7506A7F7}"/>
              </a:ext>
            </a:extLst>
          </p:cNvPr>
          <p:cNvPicPr>
            <a:picLocks noChangeAspect="1"/>
          </p:cNvPicPr>
          <p:nvPr/>
        </p:nvPicPr>
        <p:blipFill>
          <a:blip r:embed="rId3"/>
          <a:stretch>
            <a:fillRect/>
          </a:stretch>
        </p:blipFill>
        <p:spPr>
          <a:xfrm rot="16039429">
            <a:off x="1730951" y="4360908"/>
            <a:ext cx="518205" cy="390178"/>
          </a:xfrm>
          <a:prstGeom prst="rect">
            <a:avLst/>
          </a:prstGeom>
        </p:spPr>
      </p:pic>
      <p:pic>
        <p:nvPicPr>
          <p:cNvPr id="18" name="Picture 17">
            <a:extLst>
              <a:ext uri="{FF2B5EF4-FFF2-40B4-BE49-F238E27FC236}">
                <a16:creationId xmlns:a16="http://schemas.microsoft.com/office/drawing/2014/main" id="{02806AB9-AE0D-99A9-280D-1150682463FA}"/>
              </a:ext>
            </a:extLst>
          </p:cNvPr>
          <p:cNvPicPr>
            <a:picLocks noChangeAspect="1"/>
          </p:cNvPicPr>
          <p:nvPr/>
        </p:nvPicPr>
        <p:blipFill>
          <a:blip r:embed="rId3"/>
          <a:stretch>
            <a:fillRect/>
          </a:stretch>
        </p:blipFill>
        <p:spPr>
          <a:xfrm rot="16200000">
            <a:off x="2488669" y="6000985"/>
            <a:ext cx="518205" cy="390178"/>
          </a:xfrm>
          <a:prstGeom prst="rect">
            <a:avLst/>
          </a:prstGeom>
        </p:spPr>
      </p:pic>
      <p:pic>
        <p:nvPicPr>
          <p:cNvPr id="19" name="Picture 18">
            <a:extLst>
              <a:ext uri="{FF2B5EF4-FFF2-40B4-BE49-F238E27FC236}">
                <a16:creationId xmlns:a16="http://schemas.microsoft.com/office/drawing/2014/main" id="{342BC4E9-208C-B9D2-E4B9-B723388D14A2}"/>
              </a:ext>
            </a:extLst>
          </p:cNvPr>
          <p:cNvPicPr>
            <a:picLocks noChangeAspect="1"/>
          </p:cNvPicPr>
          <p:nvPr/>
        </p:nvPicPr>
        <p:blipFill>
          <a:blip r:embed="rId3"/>
          <a:stretch>
            <a:fillRect/>
          </a:stretch>
        </p:blipFill>
        <p:spPr>
          <a:xfrm rot="16200000">
            <a:off x="5040998" y="5894712"/>
            <a:ext cx="518205" cy="602723"/>
          </a:xfrm>
          <a:prstGeom prst="rect">
            <a:avLst/>
          </a:prstGeom>
        </p:spPr>
      </p:pic>
      <p:pic>
        <p:nvPicPr>
          <p:cNvPr id="21" name="Picture 20">
            <a:extLst>
              <a:ext uri="{FF2B5EF4-FFF2-40B4-BE49-F238E27FC236}">
                <a16:creationId xmlns:a16="http://schemas.microsoft.com/office/drawing/2014/main" id="{452CD43F-6CD3-243A-29D0-6905BFA7E80D}"/>
              </a:ext>
            </a:extLst>
          </p:cNvPr>
          <p:cNvPicPr>
            <a:picLocks noChangeAspect="1"/>
          </p:cNvPicPr>
          <p:nvPr/>
        </p:nvPicPr>
        <p:blipFill>
          <a:blip r:embed="rId4"/>
          <a:stretch>
            <a:fillRect/>
          </a:stretch>
        </p:blipFill>
        <p:spPr>
          <a:xfrm rot="10800000">
            <a:off x="6205356" y="4683547"/>
            <a:ext cx="524301" cy="699531"/>
          </a:xfrm>
          <a:prstGeom prst="rect">
            <a:avLst/>
          </a:prstGeom>
        </p:spPr>
      </p:pic>
      <p:pic>
        <p:nvPicPr>
          <p:cNvPr id="22" name="Picture 21">
            <a:extLst>
              <a:ext uri="{FF2B5EF4-FFF2-40B4-BE49-F238E27FC236}">
                <a16:creationId xmlns:a16="http://schemas.microsoft.com/office/drawing/2014/main" id="{DC995136-D55E-CEDF-2C13-2A317732819B}"/>
              </a:ext>
            </a:extLst>
          </p:cNvPr>
          <p:cNvPicPr>
            <a:picLocks noChangeAspect="1"/>
          </p:cNvPicPr>
          <p:nvPr/>
        </p:nvPicPr>
        <p:blipFill>
          <a:blip r:embed="rId4"/>
          <a:stretch>
            <a:fillRect/>
          </a:stretch>
        </p:blipFill>
        <p:spPr>
          <a:xfrm rot="10800000">
            <a:off x="6246504" y="3130582"/>
            <a:ext cx="524301" cy="396274"/>
          </a:xfrm>
          <a:prstGeom prst="rect">
            <a:avLst/>
          </a:prstGeom>
        </p:spPr>
      </p:pic>
      <p:pic>
        <p:nvPicPr>
          <p:cNvPr id="20" name="Graphic 19" descr="Laptop with solid fill">
            <a:extLst>
              <a:ext uri="{FF2B5EF4-FFF2-40B4-BE49-F238E27FC236}">
                <a16:creationId xmlns:a16="http://schemas.microsoft.com/office/drawing/2014/main" id="{041A7403-29F1-97B4-FCCD-119EA8835E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50326" y="1420921"/>
            <a:ext cx="914400" cy="914400"/>
          </a:xfrm>
          <a:prstGeom prst="rect">
            <a:avLst/>
          </a:prstGeom>
        </p:spPr>
      </p:pic>
      <p:pic>
        <p:nvPicPr>
          <p:cNvPr id="24" name="Graphic 23" descr="Close with solid fill">
            <a:extLst>
              <a:ext uri="{FF2B5EF4-FFF2-40B4-BE49-F238E27FC236}">
                <a16:creationId xmlns:a16="http://schemas.microsoft.com/office/drawing/2014/main" id="{80C2EF20-3561-3C45-4A86-490C3D8475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43286" y="4020273"/>
            <a:ext cx="661987" cy="287684"/>
          </a:xfrm>
          <a:prstGeom prst="rect">
            <a:avLst/>
          </a:prstGeom>
        </p:spPr>
      </p:pic>
      <p:pic>
        <p:nvPicPr>
          <p:cNvPr id="26" name="Graphic 25" descr="Checkmark with solid fill">
            <a:extLst>
              <a:ext uri="{FF2B5EF4-FFF2-40B4-BE49-F238E27FC236}">
                <a16:creationId xmlns:a16="http://schemas.microsoft.com/office/drawing/2014/main" id="{3349E5B4-11CF-8645-5816-30A6C0D4B2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30786" y="5167497"/>
            <a:ext cx="579653" cy="287684"/>
          </a:xfrm>
          <a:prstGeom prst="rect">
            <a:avLst/>
          </a:prstGeom>
        </p:spPr>
      </p:pic>
    </p:spTree>
    <p:extLst>
      <p:ext uri="{BB962C8B-B14F-4D97-AF65-F5344CB8AC3E}">
        <p14:creationId xmlns:p14="http://schemas.microsoft.com/office/powerpoint/2010/main" val="205695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oy dressed up with jet pack">
            <a:extLst>
              <a:ext uri="{FF2B5EF4-FFF2-40B4-BE49-F238E27FC236}">
                <a16:creationId xmlns:a16="http://schemas.microsoft.com/office/drawing/2014/main" id="{DD5421B5-7B01-D0A8-5304-2DAF61E6E4E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7795" r="7795"/>
          <a:stretch>
            <a:fillRect/>
          </a:stretch>
        </p:blipFill>
        <p:spPr>
          <a:xfrm>
            <a:off x="0" y="-1462673"/>
            <a:ext cx="12371832" cy="8713611"/>
          </a:xfrm>
        </p:spPr>
      </p:pic>
      <p:sp>
        <p:nvSpPr>
          <p:cNvPr id="4" name="Text Placeholder 3">
            <a:extLst>
              <a:ext uri="{FF2B5EF4-FFF2-40B4-BE49-F238E27FC236}">
                <a16:creationId xmlns:a16="http://schemas.microsoft.com/office/drawing/2014/main" id="{AFBB1B23-1B2C-25D8-9AB3-BD6ECCD030B8}"/>
              </a:ext>
            </a:extLst>
          </p:cNvPr>
          <p:cNvSpPr>
            <a:spLocks noGrp="1"/>
          </p:cNvSpPr>
          <p:nvPr>
            <p:ph type="body" sz="half" idx="2"/>
          </p:nvPr>
        </p:nvSpPr>
        <p:spPr>
          <a:xfrm>
            <a:off x="3139304" y="27533"/>
            <a:ext cx="7092000" cy="5400000"/>
          </a:xfrm>
        </p:spPr>
        <p:txBody>
          <a:bodyPr>
            <a:normAutofit lnSpcReduction="10000"/>
          </a:bodyPr>
          <a:lstStyle/>
          <a:p>
            <a:pPr marL="571500" indent="-571500">
              <a:buFont typeface="Wingdings" panose="05000000000000000000" pitchFamily="2" charset="2"/>
              <a:buChar char="§"/>
            </a:pPr>
            <a:r>
              <a:rPr lang="en-GB" sz="3600" dirty="0">
                <a:solidFill>
                  <a:schemeClr val="bg1">
                    <a:lumMod val="95000"/>
                    <a:lumOff val="5000"/>
                  </a:schemeClr>
                </a:solidFill>
              </a:rPr>
              <a:t>What makes Sam happy ? </a:t>
            </a:r>
          </a:p>
          <a:p>
            <a:r>
              <a:rPr lang="en-GB" sz="3600" dirty="0">
                <a:solidFill>
                  <a:srgbClr val="FFFF00"/>
                </a:solidFill>
              </a:rPr>
              <a:t>Work life balance </a:t>
            </a:r>
          </a:p>
          <a:p>
            <a:pPr marL="571500" indent="-571500">
              <a:buFont typeface="Wingdings" panose="05000000000000000000" pitchFamily="2" charset="2"/>
              <a:buChar char="§"/>
            </a:pPr>
            <a:r>
              <a:rPr lang="en-GB" sz="3600" dirty="0">
                <a:solidFill>
                  <a:schemeClr val="bg1">
                    <a:lumMod val="95000"/>
                    <a:lumOff val="5000"/>
                  </a:schemeClr>
                </a:solidFill>
              </a:rPr>
              <a:t>What makes Mrs. Blogs happy ?</a:t>
            </a:r>
          </a:p>
          <a:p>
            <a:r>
              <a:rPr lang="en-GB" sz="3600" dirty="0">
                <a:solidFill>
                  <a:srgbClr val="FFFF00"/>
                </a:solidFill>
              </a:rPr>
              <a:t>Quality care </a:t>
            </a:r>
          </a:p>
          <a:p>
            <a:pPr marL="571500" indent="-571500">
              <a:buFont typeface="Wingdings" panose="05000000000000000000" pitchFamily="2" charset="2"/>
              <a:buChar char="§"/>
            </a:pPr>
            <a:r>
              <a:rPr lang="en-GB" sz="3600" dirty="0">
                <a:solidFill>
                  <a:schemeClr val="bg1">
                    <a:lumMod val="95000"/>
                    <a:lumOff val="5000"/>
                  </a:schemeClr>
                </a:solidFill>
              </a:rPr>
              <a:t>What makes NHS organisation happy ?</a:t>
            </a:r>
          </a:p>
          <a:p>
            <a:r>
              <a:rPr lang="en-GB" sz="3600" dirty="0">
                <a:solidFill>
                  <a:srgbClr val="FFFF00"/>
                </a:solidFill>
              </a:rPr>
              <a:t>Service Excellence </a:t>
            </a:r>
          </a:p>
        </p:txBody>
      </p:sp>
      <p:graphicFrame>
        <p:nvGraphicFramePr>
          <p:cNvPr id="7" name="Diagram 6">
            <a:extLst>
              <a:ext uri="{FF2B5EF4-FFF2-40B4-BE49-F238E27FC236}">
                <a16:creationId xmlns:a16="http://schemas.microsoft.com/office/drawing/2014/main" id="{A228044F-8BC0-48F3-149C-DBB7C5DE7CD8}"/>
              </a:ext>
            </a:extLst>
          </p:cNvPr>
          <p:cNvGraphicFramePr/>
          <p:nvPr>
            <p:extLst>
              <p:ext uri="{D42A27DB-BD31-4B8C-83A1-F6EECF244321}">
                <p14:modId xmlns:p14="http://schemas.microsoft.com/office/powerpoint/2010/main" val="3725934530"/>
              </p:ext>
            </p:extLst>
          </p:nvPr>
        </p:nvGraphicFramePr>
        <p:xfrm>
          <a:off x="-1089002" y="2380210"/>
          <a:ext cx="6099396" cy="32117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7">
            <a:extLst>
              <a:ext uri="{FF2B5EF4-FFF2-40B4-BE49-F238E27FC236}">
                <a16:creationId xmlns:a16="http://schemas.microsoft.com/office/drawing/2014/main" id="{7AFDFA7B-A3F3-4D18-431C-F5C50AFDB849}"/>
              </a:ext>
            </a:extLst>
          </p:cNvPr>
          <p:cNvSpPr/>
          <p:nvPr/>
        </p:nvSpPr>
        <p:spPr>
          <a:xfrm>
            <a:off x="789952" y="5498125"/>
            <a:ext cx="8053808" cy="923330"/>
          </a:xfrm>
          <a:prstGeom prst="rect">
            <a:avLst/>
          </a:prstGeom>
          <a:noFill/>
        </p:spPr>
        <p:txBody>
          <a:bodyPr wrap="none" lIns="91440" tIns="45720" rIns="91440" bIns="45720">
            <a:spAutoFit/>
          </a:bodyPr>
          <a:lstStyle/>
          <a:p>
            <a:pPr algn="ctr"/>
            <a:r>
              <a:rPr lang="en-GB" sz="5400" b="1" dirty="0">
                <a:ln/>
                <a:solidFill>
                  <a:schemeClr val="bg1"/>
                </a:solidFill>
              </a:rPr>
              <a:t>We all love a happy ending </a:t>
            </a:r>
          </a:p>
        </p:txBody>
      </p:sp>
      <p:pic>
        <p:nvPicPr>
          <p:cNvPr id="12" name="Graphic 11" descr="A smiling face">
            <a:extLst>
              <a:ext uri="{FF2B5EF4-FFF2-40B4-BE49-F238E27FC236}">
                <a16:creationId xmlns:a16="http://schemas.microsoft.com/office/drawing/2014/main" id="{29624884-4DD3-93EE-90B5-6067967D13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2956" y="2380210"/>
            <a:ext cx="996696" cy="1027843"/>
          </a:xfrm>
          <a:prstGeom prst="rect">
            <a:avLst/>
          </a:prstGeom>
        </p:spPr>
      </p:pic>
    </p:spTree>
    <p:extLst>
      <p:ext uri="{BB962C8B-B14F-4D97-AF65-F5344CB8AC3E}">
        <p14:creationId xmlns:p14="http://schemas.microsoft.com/office/powerpoint/2010/main" val="195553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arn(inVertical)">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arn(inVertical)">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barn(inVertical)">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erson holding hand">
            <a:extLst>
              <a:ext uri="{FF2B5EF4-FFF2-40B4-BE49-F238E27FC236}">
                <a16:creationId xmlns:a16="http://schemas.microsoft.com/office/drawing/2014/main" id="{5D9B8FED-956C-9E49-4286-735863DE6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84B682-F7A3-A18F-9DBA-FE15A2273FD1}"/>
              </a:ext>
            </a:extLst>
          </p:cNvPr>
          <p:cNvSpPr>
            <a:spLocks noGrp="1"/>
          </p:cNvSpPr>
          <p:nvPr>
            <p:ph type="title"/>
          </p:nvPr>
        </p:nvSpPr>
        <p:spPr>
          <a:xfrm>
            <a:off x="4979676" y="208897"/>
            <a:ext cx="7209454" cy="578504"/>
          </a:xfrm>
        </p:spPr>
        <p:txBody>
          <a:bodyPr/>
          <a:lstStyle/>
          <a:p>
            <a:r>
              <a:rPr lang="en-GB" b="1" dirty="0">
                <a:solidFill>
                  <a:schemeClr val="bg1"/>
                </a:solidFill>
              </a:rPr>
              <a:t>NHS England Digital </a:t>
            </a:r>
          </a:p>
        </p:txBody>
      </p:sp>
      <p:sp>
        <p:nvSpPr>
          <p:cNvPr id="3" name="Content Placeholder 2">
            <a:extLst>
              <a:ext uri="{FF2B5EF4-FFF2-40B4-BE49-F238E27FC236}">
                <a16:creationId xmlns:a16="http://schemas.microsoft.com/office/drawing/2014/main" id="{0D2B1C60-A80A-694A-64AC-7246361094B0}"/>
              </a:ext>
            </a:extLst>
          </p:cNvPr>
          <p:cNvSpPr>
            <a:spLocks noGrp="1"/>
          </p:cNvSpPr>
          <p:nvPr>
            <p:ph idx="1"/>
          </p:nvPr>
        </p:nvSpPr>
        <p:spPr>
          <a:xfrm>
            <a:off x="3463357" y="1381919"/>
            <a:ext cx="6172200" cy="4881563"/>
          </a:xfrm>
        </p:spPr>
        <p:txBody>
          <a:bodyPr>
            <a:noAutofit/>
          </a:bodyPr>
          <a:lstStyle/>
          <a:p>
            <a:pPr marL="0" indent="0">
              <a:buNone/>
            </a:pPr>
            <a:r>
              <a:rPr lang="en-US" sz="2100" b="1" dirty="0">
                <a:solidFill>
                  <a:schemeClr val="bg1"/>
                </a:solidFill>
              </a:rPr>
              <a:t>Health and Social Care Secretary Steve Barclay said :</a:t>
            </a:r>
            <a:endParaRPr lang="en-US" sz="1800" dirty="0">
              <a:solidFill>
                <a:schemeClr val="bg1"/>
              </a:solidFill>
            </a:endParaRPr>
          </a:p>
          <a:p>
            <a:pPr>
              <a:buFont typeface="Wingdings" panose="05000000000000000000" pitchFamily="2" charset="2"/>
              <a:buChar char="Ø"/>
            </a:pPr>
            <a:r>
              <a:rPr lang="en-US" sz="1800" dirty="0">
                <a:solidFill>
                  <a:schemeClr val="bg1"/>
                </a:solidFill>
              </a:rPr>
              <a:t>“We promised to prioritise patients and improve access and that is exactly what we have done” – and this is just the start.</a:t>
            </a:r>
          </a:p>
          <a:p>
            <a:pPr>
              <a:buFont typeface="Wingdings" panose="05000000000000000000" pitchFamily="2" charset="2"/>
              <a:buChar char="Ø"/>
            </a:pPr>
            <a:r>
              <a:rPr lang="en-US" sz="1800" dirty="0">
                <a:solidFill>
                  <a:schemeClr val="bg1"/>
                </a:solidFill>
              </a:rPr>
              <a:t>“I am determined to make it easier for people to get an appointment with their GP practice when they need one and this will allow patients to make a more informed choice about the care they receive.”</a:t>
            </a:r>
          </a:p>
          <a:p>
            <a:pPr marL="0" indent="0">
              <a:buNone/>
            </a:pPr>
            <a:r>
              <a:rPr lang="en-US" sz="2100" b="1" dirty="0">
                <a:solidFill>
                  <a:schemeClr val="bg1"/>
                </a:solidFill>
              </a:rPr>
              <a:t> Organizational Readiness :</a:t>
            </a:r>
          </a:p>
          <a:p>
            <a:pPr>
              <a:buFont typeface="Wingdings" panose="05000000000000000000" pitchFamily="2" charset="2"/>
              <a:buChar char="Ø"/>
            </a:pPr>
            <a:r>
              <a:rPr lang="en-US" sz="1800" dirty="0">
                <a:solidFill>
                  <a:schemeClr val="bg1"/>
                </a:solidFill>
              </a:rPr>
              <a:t>Commitment to improve the quality of general practice appointment data.</a:t>
            </a:r>
          </a:p>
          <a:p>
            <a:pPr>
              <a:buFont typeface="Wingdings" panose="05000000000000000000" pitchFamily="2" charset="2"/>
              <a:buChar char="Ø"/>
            </a:pPr>
            <a:r>
              <a:rPr lang="en-US" sz="1800" dirty="0">
                <a:solidFill>
                  <a:schemeClr val="bg1"/>
                </a:solidFill>
              </a:rPr>
              <a:t>Committed to working with the profession to improve the utility of the data. </a:t>
            </a:r>
          </a:p>
          <a:p>
            <a:pPr>
              <a:buFont typeface="Wingdings" panose="05000000000000000000" pitchFamily="2" charset="2"/>
              <a:buChar char="Ø"/>
            </a:pPr>
            <a:r>
              <a:rPr lang="en-US" sz="1800" dirty="0">
                <a:solidFill>
                  <a:schemeClr val="bg1"/>
                </a:solidFill>
              </a:rPr>
              <a:t>Ensure continual refinements that benefit both individual practices and the wider service planning agenda.</a:t>
            </a:r>
          </a:p>
        </p:txBody>
      </p:sp>
      <p:sp>
        <p:nvSpPr>
          <p:cNvPr id="4" name="Text Placeholder 3">
            <a:extLst>
              <a:ext uri="{FF2B5EF4-FFF2-40B4-BE49-F238E27FC236}">
                <a16:creationId xmlns:a16="http://schemas.microsoft.com/office/drawing/2014/main" id="{28D02384-4A3C-985D-3D50-800B8C0620D8}"/>
              </a:ext>
            </a:extLst>
          </p:cNvPr>
          <p:cNvSpPr>
            <a:spLocks noGrp="1"/>
          </p:cNvSpPr>
          <p:nvPr>
            <p:ph type="body" sz="half" idx="2"/>
          </p:nvPr>
        </p:nvSpPr>
        <p:spPr>
          <a:xfrm>
            <a:off x="287954" y="1764279"/>
            <a:ext cx="3657600" cy="2091267"/>
          </a:xfrm>
        </p:spPr>
        <p:txBody>
          <a:bodyPr/>
          <a:lstStyle/>
          <a:p>
            <a:r>
              <a:rPr lang="en-US" sz="1050" b="1" i="0" dirty="0">
                <a:solidFill>
                  <a:srgbClr val="0B0C0C"/>
                </a:solidFill>
                <a:effectLst/>
                <a:latin typeface="GDS Transport"/>
              </a:rPr>
              <a:t>The Rt Hon Steve Barclay MP</a:t>
            </a:r>
          </a:p>
          <a:p>
            <a:endParaRPr lang="en-GB" dirty="0"/>
          </a:p>
        </p:txBody>
      </p:sp>
      <p:pic>
        <p:nvPicPr>
          <p:cNvPr id="5" name="Picture 4">
            <a:extLst>
              <a:ext uri="{FF2B5EF4-FFF2-40B4-BE49-F238E27FC236}">
                <a16:creationId xmlns:a16="http://schemas.microsoft.com/office/drawing/2014/main" id="{49A7CC80-B2E6-C06D-1898-5171CCEBF8B0}"/>
              </a:ext>
            </a:extLst>
          </p:cNvPr>
          <p:cNvPicPr>
            <a:picLocks noChangeAspect="1"/>
          </p:cNvPicPr>
          <p:nvPr/>
        </p:nvPicPr>
        <p:blipFill>
          <a:blip r:embed="rId4"/>
          <a:stretch>
            <a:fillRect/>
          </a:stretch>
        </p:blipFill>
        <p:spPr>
          <a:xfrm>
            <a:off x="342709" y="2064876"/>
            <a:ext cx="2427561" cy="2952750"/>
          </a:xfrm>
          <a:prstGeom prst="rect">
            <a:avLst/>
          </a:prstGeom>
        </p:spPr>
      </p:pic>
      <p:pic>
        <p:nvPicPr>
          <p:cNvPr id="17" name="Graphic 16" descr="Medical with solid fill">
            <a:extLst>
              <a:ext uri="{FF2B5EF4-FFF2-40B4-BE49-F238E27FC236}">
                <a16:creationId xmlns:a16="http://schemas.microsoft.com/office/drawing/2014/main" id="{161517EA-AF5C-C734-DEF8-1A7754CE6C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5276" y="9854"/>
            <a:ext cx="914400" cy="914400"/>
          </a:xfrm>
          <a:prstGeom prst="rect">
            <a:avLst/>
          </a:prstGeom>
        </p:spPr>
      </p:pic>
      <p:pic>
        <p:nvPicPr>
          <p:cNvPr id="19" name="Graphic 18" descr="Building with solid fill">
            <a:extLst>
              <a:ext uri="{FF2B5EF4-FFF2-40B4-BE49-F238E27FC236}">
                <a16:creationId xmlns:a16="http://schemas.microsoft.com/office/drawing/2014/main" id="{8128B5C8-3CE7-CCB3-16D1-DDF6F99932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1601" y="5815577"/>
            <a:ext cx="914400" cy="914400"/>
          </a:xfrm>
          <a:prstGeom prst="rect">
            <a:avLst/>
          </a:prstGeom>
        </p:spPr>
      </p:pic>
      <p:sp>
        <p:nvSpPr>
          <p:cNvPr id="7" name="Rectangle 6">
            <a:extLst>
              <a:ext uri="{FF2B5EF4-FFF2-40B4-BE49-F238E27FC236}">
                <a16:creationId xmlns:a16="http://schemas.microsoft.com/office/drawing/2014/main" id="{4ABA4FBC-1A00-0EE1-0268-046D53E5AB2C}"/>
              </a:ext>
            </a:extLst>
          </p:cNvPr>
          <p:cNvSpPr/>
          <p:nvPr/>
        </p:nvSpPr>
        <p:spPr>
          <a:xfrm>
            <a:off x="464860" y="208897"/>
            <a:ext cx="367280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GB" sz="5400" b="1" dirty="0">
                <a:ln/>
                <a:solidFill>
                  <a:srgbClr val="002060"/>
                </a:solidFill>
                <a:latin typeface="Showcard Gothic" panose="04020904020102020604" pitchFamily="82" charset="0"/>
              </a:rPr>
              <a:t>#Context</a:t>
            </a:r>
          </a:p>
        </p:txBody>
      </p:sp>
      <p:sp>
        <p:nvSpPr>
          <p:cNvPr id="6" name="TextBox 5">
            <a:extLst>
              <a:ext uri="{FF2B5EF4-FFF2-40B4-BE49-F238E27FC236}">
                <a16:creationId xmlns:a16="http://schemas.microsoft.com/office/drawing/2014/main" id="{050B2012-CD7B-4BE2-14BA-41499A4E1896}"/>
              </a:ext>
            </a:extLst>
          </p:cNvPr>
          <p:cNvSpPr txBox="1"/>
          <p:nvPr/>
        </p:nvSpPr>
        <p:spPr>
          <a:xfrm>
            <a:off x="290322" y="5318223"/>
            <a:ext cx="4453128" cy="369332"/>
          </a:xfrm>
          <a:prstGeom prst="rect">
            <a:avLst/>
          </a:prstGeom>
          <a:noFill/>
        </p:spPr>
        <p:txBody>
          <a:bodyPr wrap="square" rtlCol="0">
            <a:spAutoFit/>
          </a:bodyPr>
          <a:lstStyle/>
          <a:p>
            <a:r>
              <a:rPr lang="en-US" dirty="0">
                <a:solidFill>
                  <a:schemeClr val="bg1"/>
                </a:solidFill>
                <a:highlight>
                  <a:srgbClr val="FFFF00"/>
                </a:highlight>
              </a:rPr>
              <a:t>Organisational preparedness </a:t>
            </a:r>
            <a:endParaRPr lang="en-GB" dirty="0">
              <a:solidFill>
                <a:schemeClr val="bg1"/>
              </a:solidFill>
              <a:highlight>
                <a:srgbClr val="FFFF00"/>
              </a:highlight>
            </a:endParaRPr>
          </a:p>
        </p:txBody>
      </p:sp>
    </p:spTree>
    <p:extLst>
      <p:ext uri="{BB962C8B-B14F-4D97-AF65-F5344CB8AC3E}">
        <p14:creationId xmlns:p14="http://schemas.microsoft.com/office/powerpoint/2010/main" val="7165306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6BEB4A-08E3-1060-3064-764416B98992}"/>
              </a:ext>
            </a:extLst>
          </p:cNvPr>
          <p:cNvPicPr>
            <a:picLocks noChangeAspect="1"/>
          </p:cNvPicPr>
          <p:nvPr/>
        </p:nvPicPr>
        <p:blipFill>
          <a:blip r:embed="rId3"/>
          <a:stretch>
            <a:fillRect/>
          </a:stretch>
        </p:blipFill>
        <p:spPr>
          <a:xfrm>
            <a:off x="0" y="0"/>
            <a:ext cx="5369983" cy="6997700"/>
          </a:xfrm>
          <a:prstGeom prst="rect">
            <a:avLst/>
          </a:prstGeom>
        </p:spPr>
      </p:pic>
      <p:sp>
        <p:nvSpPr>
          <p:cNvPr id="2" name="Title 1">
            <a:extLst>
              <a:ext uri="{FF2B5EF4-FFF2-40B4-BE49-F238E27FC236}">
                <a16:creationId xmlns:a16="http://schemas.microsoft.com/office/drawing/2014/main" id="{919CF2FF-7A71-06D6-0D3F-AA92448DD87D}"/>
              </a:ext>
            </a:extLst>
          </p:cNvPr>
          <p:cNvSpPr>
            <a:spLocks noGrp="1"/>
          </p:cNvSpPr>
          <p:nvPr>
            <p:ph type="title"/>
          </p:nvPr>
        </p:nvSpPr>
        <p:spPr>
          <a:xfrm>
            <a:off x="5483873" y="28469"/>
            <a:ext cx="6005804" cy="1325563"/>
          </a:xfrm>
        </p:spPr>
        <p:txBody>
          <a:bodyPr>
            <a:normAutofit fontScale="90000"/>
          </a:bodyPr>
          <a:lstStyle/>
          <a:p>
            <a:pPr algn="ctr" defTabSz="457200"/>
            <a:r>
              <a:rPr lang="en-GB" sz="5400" b="1" dirty="0">
                <a:ln/>
                <a:solidFill>
                  <a:srgbClr val="002060"/>
                </a:solidFill>
                <a:latin typeface="Showcard Gothic" panose="04020904020102020604" pitchFamily="82" charset="0"/>
                <a:ea typeface="+mn-ea"/>
                <a:cs typeface="+mn-cs"/>
              </a:rPr>
              <a:t>#Data is powerful </a:t>
            </a:r>
          </a:p>
        </p:txBody>
      </p:sp>
      <p:graphicFrame>
        <p:nvGraphicFramePr>
          <p:cNvPr id="10" name="Diagram 9">
            <a:extLst>
              <a:ext uri="{FF2B5EF4-FFF2-40B4-BE49-F238E27FC236}">
                <a16:creationId xmlns:a16="http://schemas.microsoft.com/office/drawing/2014/main" id="{90961E68-001B-025A-903D-B9901E2C4F55}"/>
              </a:ext>
            </a:extLst>
          </p:cNvPr>
          <p:cNvGraphicFramePr/>
          <p:nvPr>
            <p:extLst>
              <p:ext uri="{D42A27DB-BD31-4B8C-83A1-F6EECF244321}">
                <p14:modId xmlns:p14="http://schemas.microsoft.com/office/powerpoint/2010/main" val="1767040073"/>
              </p:ext>
            </p:extLst>
          </p:nvPr>
        </p:nvGraphicFramePr>
        <p:xfrm>
          <a:off x="4318648" y="1542327"/>
          <a:ext cx="6678448" cy="41203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aphic 3" descr="Woman with tied hair">
            <a:extLst>
              <a:ext uri="{FF2B5EF4-FFF2-40B4-BE49-F238E27FC236}">
                <a16:creationId xmlns:a16="http://schemas.microsoft.com/office/drawing/2014/main" id="{D38F23C3-8B29-4BD3-93CB-70519DA59B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1036" y="1929566"/>
            <a:ext cx="733425" cy="733425"/>
          </a:xfrm>
          <a:prstGeom prst="rect">
            <a:avLst/>
          </a:prstGeom>
        </p:spPr>
      </p:pic>
      <p:pic>
        <p:nvPicPr>
          <p:cNvPr id="6" name="Graphic 5" descr="Woman with short hair">
            <a:extLst>
              <a:ext uri="{FF2B5EF4-FFF2-40B4-BE49-F238E27FC236}">
                <a16:creationId xmlns:a16="http://schemas.microsoft.com/office/drawing/2014/main" id="{5596D7C2-04E5-6629-7AF2-5C4671843B5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06238" y="3207250"/>
            <a:ext cx="790575" cy="695325"/>
          </a:xfrm>
          <a:prstGeom prst="rect">
            <a:avLst/>
          </a:prstGeom>
        </p:spPr>
      </p:pic>
      <p:pic>
        <p:nvPicPr>
          <p:cNvPr id="8" name="Graphic 7" descr="Happy face with large eyes">
            <a:extLst>
              <a:ext uri="{FF2B5EF4-FFF2-40B4-BE49-F238E27FC236}">
                <a16:creationId xmlns:a16="http://schemas.microsoft.com/office/drawing/2014/main" id="{85D5AD72-DAF4-06D6-E46E-2A31080DEB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90519" y="4329748"/>
            <a:ext cx="733425" cy="693780"/>
          </a:xfrm>
          <a:prstGeom prst="rect">
            <a:avLst/>
          </a:prstGeom>
        </p:spPr>
      </p:pic>
    </p:spTree>
    <p:extLst>
      <p:ext uri="{BB962C8B-B14F-4D97-AF65-F5344CB8AC3E}">
        <p14:creationId xmlns:p14="http://schemas.microsoft.com/office/powerpoint/2010/main" val="393836189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EAA234-40AE-D011-CF0A-1DF315BCED02}"/>
              </a:ext>
            </a:extLst>
          </p:cNvPr>
          <p:cNvPicPr>
            <a:picLocks noChangeAspect="1"/>
          </p:cNvPicPr>
          <p:nvPr/>
        </p:nvPicPr>
        <p:blipFill>
          <a:blip r:embed="rId3"/>
          <a:stretch>
            <a:fillRect/>
          </a:stretch>
        </p:blipFill>
        <p:spPr>
          <a:xfrm>
            <a:off x="3385604" y="0"/>
            <a:ext cx="4728972" cy="6858000"/>
          </a:xfrm>
          <a:prstGeom prst="rect">
            <a:avLst/>
          </a:prstGeom>
        </p:spPr>
      </p:pic>
      <p:sp>
        <p:nvSpPr>
          <p:cNvPr id="5" name="Title 4">
            <a:extLst>
              <a:ext uri="{FF2B5EF4-FFF2-40B4-BE49-F238E27FC236}">
                <a16:creationId xmlns:a16="http://schemas.microsoft.com/office/drawing/2014/main" id="{16039118-FA7F-0C5B-1E13-BA5EA5F96EAE}"/>
              </a:ext>
            </a:extLst>
          </p:cNvPr>
          <p:cNvSpPr>
            <a:spLocks noGrp="1"/>
          </p:cNvSpPr>
          <p:nvPr>
            <p:ph type="title"/>
          </p:nvPr>
        </p:nvSpPr>
        <p:spPr>
          <a:xfrm>
            <a:off x="4024774" y="191408"/>
            <a:ext cx="3932237" cy="1600200"/>
          </a:xfrm>
        </p:spPr>
        <p:txBody>
          <a:bodyPr>
            <a:normAutofit fontScale="90000"/>
          </a:bodyPr>
          <a:lstStyle/>
          <a:p>
            <a:r>
              <a:rPr lang="en-GB" sz="5400" b="1" dirty="0">
                <a:ln/>
                <a:solidFill>
                  <a:srgbClr val="002060"/>
                </a:solidFill>
                <a:latin typeface="Showcard Gothic" panose="04020904020102020604" pitchFamily="82" charset="0"/>
                <a:ea typeface="+mn-ea"/>
                <a:cs typeface="+mn-cs"/>
              </a:rPr>
              <a:t>#Waiting list</a:t>
            </a:r>
          </a:p>
        </p:txBody>
      </p:sp>
      <p:sp>
        <p:nvSpPr>
          <p:cNvPr id="6" name="Content Placeholder 5">
            <a:extLst>
              <a:ext uri="{FF2B5EF4-FFF2-40B4-BE49-F238E27FC236}">
                <a16:creationId xmlns:a16="http://schemas.microsoft.com/office/drawing/2014/main" id="{91F6446A-16F4-F696-B3AD-BE95ABB8B96C}"/>
              </a:ext>
            </a:extLst>
          </p:cNvPr>
          <p:cNvSpPr>
            <a:spLocks noGrp="1"/>
          </p:cNvSpPr>
          <p:nvPr>
            <p:ph idx="1"/>
          </p:nvPr>
        </p:nvSpPr>
        <p:spPr>
          <a:xfrm>
            <a:off x="8114576" y="1245508"/>
            <a:ext cx="4099560" cy="3694176"/>
          </a:xfrm>
        </p:spPr>
        <p:txBody>
          <a:bodyPr>
            <a:normAutofit fontScale="85000" lnSpcReduction="10000"/>
          </a:bodyPr>
          <a:lstStyle/>
          <a:p>
            <a:pPr>
              <a:spcBef>
                <a:spcPct val="0"/>
              </a:spcBef>
            </a:pPr>
            <a:r>
              <a:rPr lang="en-GB" sz="2800" b="1" dirty="0">
                <a:ln/>
                <a:solidFill>
                  <a:srgbClr val="002060"/>
                </a:solidFill>
                <a:latin typeface="Arial Rounded MT Bold" panose="020F0704030504030204" pitchFamily="34" charset="0"/>
              </a:rPr>
              <a:t>Count of appointments </a:t>
            </a:r>
          </a:p>
          <a:p>
            <a:pPr>
              <a:spcBef>
                <a:spcPct val="0"/>
              </a:spcBef>
            </a:pPr>
            <a:r>
              <a:rPr lang="en-GB" sz="2800" b="1" dirty="0">
                <a:ln/>
                <a:solidFill>
                  <a:srgbClr val="002060"/>
                </a:solidFill>
                <a:latin typeface="Arial Rounded MT Bold" panose="020F0704030504030204" pitchFamily="34" charset="0"/>
              </a:rPr>
              <a:t>Time between booking and appointment </a:t>
            </a:r>
          </a:p>
          <a:p>
            <a:pPr>
              <a:spcBef>
                <a:spcPct val="0"/>
              </a:spcBef>
            </a:pPr>
            <a:r>
              <a:rPr lang="en-GB" sz="2800" b="1" dirty="0">
                <a:ln/>
                <a:solidFill>
                  <a:srgbClr val="002060"/>
                </a:solidFill>
                <a:latin typeface="Arial Rounded MT Bold" panose="020F0704030504030204" pitchFamily="34" charset="0"/>
              </a:rPr>
              <a:t>HCP type</a:t>
            </a:r>
          </a:p>
          <a:p>
            <a:pPr>
              <a:spcBef>
                <a:spcPct val="0"/>
              </a:spcBef>
            </a:pPr>
            <a:r>
              <a:rPr lang="en-GB" sz="2800" b="1" dirty="0">
                <a:ln/>
                <a:solidFill>
                  <a:srgbClr val="002060"/>
                </a:solidFill>
                <a:latin typeface="Arial Rounded MT Bold" panose="020F0704030504030204" pitchFamily="34" charset="0"/>
              </a:rPr>
              <a:t>Appointment months </a:t>
            </a:r>
          </a:p>
          <a:p>
            <a:pPr>
              <a:spcBef>
                <a:spcPct val="0"/>
              </a:spcBef>
            </a:pPr>
            <a:r>
              <a:rPr lang="en-GB" sz="2800" b="1" dirty="0">
                <a:ln/>
                <a:solidFill>
                  <a:srgbClr val="002060"/>
                </a:solidFill>
                <a:latin typeface="Arial Rounded MT Bold" panose="020F0704030504030204" pitchFamily="34" charset="0"/>
              </a:rPr>
              <a:t>ICB Locations </a:t>
            </a:r>
          </a:p>
          <a:p>
            <a:pPr>
              <a:spcBef>
                <a:spcPct val="0"/>
              </a:spcBef>
            </a:pPr>
            <a:r>
              <a:rPr lang="en-GB" sz="2800" b="1" dirty="0">
                <a:ln/>
                <a:solidFill>
                  <a:srgbClr val="002060"/>
                </a:solidFill>
                <a:latin typeface="Arial Rounded MT Bold" panose="020F0704030504030204" pitchFamily="34" charset="0"/>
              </a:rPr>
              <a:t>Actual duration </a:t>
            </a:r>
          </a:p>
          <a:p>
            <a:pPr>
              <a:spcBef>
                <a:spcPct val="0"/>
              </a:spcBef>
            </a:pPr>
            <a:r>
              <a:rPr lang="en-GB" sz="2800" b="1" dirty="0">
                <a:ln/>
                <a:solidFill>
                  <a:srgbClr val="002060"/>
                </a:solidFill>
                <a:latin typeface="Arial Rounded MT Bold" panose="020F0704030504030204" pitchFamily="34" charset="0"/>
              </a:rPr>
              <a:t>DNA </a:t>
            </a:r>
          </a:p>
          <a:p>
            <a:pPr>
              <a:spcBef>
                <a:spcPct val="0"/>
              </a:spcBef>
            </a:pPr>
            <a:r>
              <a:rPr lang="en-GB" sz="2800" b="1" dirty="0">
                <a:ln/>
                <a:solidFill>
                  <a:srgbClr val="002060"/>
                </a:solidFill>
                <a:latin typeface="Arial Rounded MT Bold" panose="020F0704030504030204" pitchFamily="34" charset="0"/>
              </a:rPr>
              <a:t>Service </a:t>
            </a:r>
          </a:p>
          <a:p>
            <a:pPr marL="0" indent="0">
              <a:spcBef>
                <a:spcPct val="0"/>
              </a:spcBef>
              <a:buNone/>
            </a:pPr>
            <a:endParaRPr lang="en-GB" sz="5400" b="1" dirty="0">
              <a:ln/>
              <a:solidFill>
                <a:srgbClr val="002060"/>
              </a:solidFill>
            </a:endParaRPr>
          </a:p>
        </p:txBody>
      </p:sp>
      <p:sp>
        <p:nvSpPr>
          <p:cNvPr id="7" name="Text Placeholder 6">
            <a:extLst>
              <a:ext uri="{FF2B5EF4-FFF2-40B4-BE49-F238E27FC236}">
                <a16:creationId xmlns:a16="http://schemas.microsoft.com/office/drawing/2014/main" id="{2D191DC2-0C8F-0DAF-A2FD-A7F593547669}"/>
              </a:ext>
            </a:extLst>
          </p:cNvPr>
          <p:cNvSpPr>
            <a:spLocks noGrp="1"/>
          </p:cNvSpPr>
          <p:nvPr>
            <p:ph type="body" sz="half" idx="2"/>
          </p:nvPr>
        </p:nvSpPr>
        <p:spPr>
          <a:xfrm>
            <a:off x="-65028" y="991508"/>
            <a:ext cx="3932237" cy="3811588"/>
          </a:xfrm>
        </p:spPr>
        <p:txBody>
          <a:bodyPr>
            <a:normAutofit fontScale="92500"/>
          </a:bodyPr>
          <a:lstStyle/>
          <a:p>
            <a:pPr marL="228600" indent="-228600">
              <a:spcBef>
                <a:spcPct val="0"/>
              </a:spcBef>
              <a:buFont typeface="Arial" panose="020B0604020202020204" pitchFamily="34" charset="0"/>
              <a:buChar char="•"/>
            </a:pPr>
            <a:r>
              <a:rPr lang="en-US" sz="2800" b="1" dirty="0">
                <a:ln/>
                <a:solidFill>
                  <a:srgbClr val="C00000"/>
                </a:solidFill>
                <a:latin typeface="Arial Rounded MT Bold" panose="020F0704030504030204" pitchFamily="34" charset="0"/>
              </a:rPr>
              <a:t>Known to GP </a:t>
            </a:r>
          </a:p>
          <a:p>
            <a:pPr marL="228600" indent="-228600">
              <a:spcBef>
                <a:spcPct val="0"/>
              </a:spcBef>
              <a:buFont typeface="Arial" panose="020B0604020202020204" pitchFamily="34" charset="0"/>
              <a:buChar char="•"/>
            </a:pPr>
            <a:r>
              <a:rPr lang="en-US" sz="2800" b="1" dirty="0">
                <a:ln/>
                <a:solidFill>
                  <a:srgbClr val="C00000"/>
                </a:solidFill>
                <a:latin typeface="Arial Rounded MT Bold" panose="020F0704030504030204" pitchFamily="34" charset="0"/>
              </a:rPr>
              <a:t>Face to Face appointment </a:t>
            </a:r>
          </a:p>
          <a:p>
            <a:pPr marL="228600" indent="-228600">
              <a:spcBef>
                <a:spcPct val="0"/>
              </a:spcBef>
              <a:buFont typeface="Arial" panose="020B0604020202020204" pitchFamily="34" charset="0"/>
              <a:buChar char="•"/>
            </a:pPr>
            <a:r>
              <a:rPr lang="en-US" sz="2800" b="1" dirty="0">
                <a:ln/>
                <a:solidFill>
                  <a:srgbClr val="C00000"/>
                </a:solidFill>
                <a:latin typeface="Arial Rounded MT Bold" panose="020F0704030504030204" pitchFamily="34" charset="0"/>
              </a:rPr>
              <a:t>With GP </a:t>
            </a:r>
          </a:p>
          <a:p>
            <a:pPr marL="228600" indent="-228600">
              <a:spcBef>
                <a:spcPct val="0"/>
              </a:spcBef>
              <a:buFont typeface="Arial" panose="020B0604020202020204" pitchFamily="34" charset="0"/>
              <a:buChar char="•"/>
            </a:pPr>
            <a:r>
              <a:rPr lang="en-US" sz="2800" b="1" dirty="0">
                <a:ln/>
                <a:solidFill>
                  <a:srgbClr val="C00000"/>
                </a:solidFill>
                <a:latin typeface="Arial Rounded MT Bold" panose="020F0704030504030204" pitchFamily="34" charset="0"/>
              </a:rPr>
              <a:t>No response since 2 weeks </a:t>
            </a:r>
          </a:p>
          <a:p>
            <a:pPr marL="228600" indent="-228600">
              <a:spcBef>
                <a:spcPct val="0"/>
              </a:spcBef>
              <a:buFont typeface="Arial" panose="020B0604020202020204" pitchFamily="34" charset="0"/>
              <a:buChar char="•"/>
            </a:pPr>
            <a:r>
              <a:rPr lang="en-US" sz="2800" b="1" dirty="0">
                <a:ln/>
                <a:solidFill>
                  <a:srgbClr val="C00000"/>
                </a:solidFill>
                <a:latin typeface="Arial Rounded MT Bold" panose="020F0704030504030204" pitchFamily="34" charset="0"/>
              </a:rPr>
              <a:t>Previous appointment has taken 4 weeks </a:t>
            </a:r>
          </a:p>
          <a:p>
            <a:endParaRPr lang="en-GB" dirty="0"/>
          </a:p>
        </p:txBody>
      </p:sp>
      <p:pic>
        <p:nvPicPr>
          <p:cNvPr id="10" name="Graphic 9" descr="Database with solid fill">
            <a:extLst>
              <a:ext uri="{FF2B5EF4-FFF2-40B4-BE49-F238E27FC236}">
                <a16:creationId xmlns:a16="http://schemas.microsoft.com/office/drawing/2014/main" id="{529CD7BF-8657-3D36-0949-FFE01042AA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33963" y="119602"/>
            <a:ext cx="914400" cy="914400"/>
          </a:xfrm>
          <a:prstGeom prst="rect">
            <a:avLst/>
          </a:prstGeom>
        </p:spPr>
      </p:pic>
      <p:sp>
        <p:nvSpPr>
          <p:cNvPr id="11" name="Oval 10">
            <a:extLst>
              <a:ext uri="{FF2B5EF4-FFF2-40B4-BE49-F238E27FC236}">
                <a16:creationId xmlns:a16="http://schemas.microsoft.com/office/drawing/2014/main" id="{F9EAA174-7A9A-46FD-CF3E-9895843012B3}"/>
              </a:ext>
            </a:extLst>
          </p:cNvPr>
          <p:cNvSpPr/>
          <p:nvPr/>
        </p:nvSpPr>
        <p:spPr>
          <a:xfrm>
            <a:off x="143637" y="107346"/>
            <a:ext cx="1975104" cy="76663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Mrs Blogs </a:t>
            </a:r>
            <a:endParaRPr lang="en-GB" dirty="0"/>
          </a:p>
        </p:txBody>
      </p:sp>
      <p:sp>
        <p:nvSpPr>
          <p:cNvPr id="12" name="TextBox 11">
            <a:extLst>
              <a:ext uri="{FF2B5EF4-FFF2-40B4-BE49-F238E27FC236}">
                <a16:creationId xmlns:a16="http://schemas.microsoft.com/office/drawing/2014/main" id="{CB50A4EF-87EF-C5A3-5CB9-B632227258A0}"/>
              </a:ext>
            </a:extLst>
          </p:cNvPr>
          <p:cNvSpPr txBox="1"/>
          <p:nvPr/>
        </p:nvSpPr>
        <p:spPr>
          <a:xfrm>
            <a:off x="8394700" y="350762"/>
            <a:ext cx="1769655" cy="523220"/>
          </a:xfrm>
          <a:prstGeom prst="rect">
            <a:avLst/>
          </a:prstGeom>
          <a:noFill/>
        </p:spPr>
        <p:txBody>
          <a:bodyPr wrap="square" rtlCol="0">
            <a:spAutoFit/>
          </a:bodyPr>
          <a:lstStyle/>
          <a:p>
            <a:r>
              <a:rPr lang="en-US" sz="2800" dirty="0">
                <a:latin typeface="Showcard Gothic" panose="04020904020102020604" pitchFamily="82" charset="0"/>
              </a:rPr>
              <a:t>Metrics</a:t>
            </a:r>
            <a:r>
              <a:rPr lang="en-US" dirty="0">
                <a:latin typeface="Showcard Gothic" panose="04020904020102020604" pitchFamily="82" charset="0"/>
              </a:rPr>
              <a:t> </a:t>
            </a:r>
            <a:endParaRPr lang="en-GB" dirty="0">
              <a:latin typeface="Showcard Gothic" panose="04020904020102020604" pitchFamily="82" charset="0"/>
            </a:endParaRPr>
          </a:p>
        </p:txBody>
      </p:sp>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A3281AAC-05F7-7BF7-24A7-D83490477F0A}"/>
                  </a:ext>
                </a:extLst>
              </p14:cNvPr>
              <p14:cNvContentPartPr/>
              <p14:nvPr/>
            </p14:nvContentPartPr>
            <p14:xfrm>
              <a:off x="11329488" y="3373848"/>
              <a:ext cx="360" cy="360"/>
            </p14:xfrm>
          </p:contentPart>
        </mc:Choice>
        <mc:Fallback xmlns="">
          <p:pic>
            <p:nvPicPr>
              <p:cNvPr id="16" name="Ink 15">
                <a:extLst>
                  <a:ext uri="{FF2B5EF4-FFF2-40B4-BE49-F238E27FC236}">
                    <a16:creationId xmlns:a16="http://schemas.microsoft.com/office/drawing/2014/main" id="{A3281AAC-05F7-7BF7-24A7-D83490477F0A}"/>
                  </a:ext>
                </a:extLst>
              </p:cNvPr>
              <p:cNvPicPr/>
              <p:nvPr/>
            </p:nvPicPr>
            <p:blipFill>
              <a:blip r:embed="rId9"/>
              <a:stretch>
                <a:fillRect/>
              </a:stretch>
            </p:blipFill>
            <p:spPr>
              <a:xfrm>
                <a:off x="11323368" y="3367728"/>
                <a:ext cx="12600" cy="12600"/>
              </a:xfrm>
              <a:prstGeom prst="rect">
                <a:avLst/>
              </a:prstGeom>
            </p:spPr>
          </p:pic>
        </mc:Fallback>
      </mc:AlternateContent>
    </p:spTree>
    <p:extLst>
      <p:ext uri="{BB962C8B-B14F-4D97-AF65-F5344CB8AC3E}">
        <p14:creationId xmlns:p14="http://schemas.microsoft.com/office/powerpoint/2010/main" val="2441302791"/>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96449-63D9-712E-65AF-BABB05D2D63B}"/>
              </a:ext>
            </a:extLst>
          </p:cNvPr>
          <p:cNvSpPr>
            <a:spLocks noGrp="1"/>
          </p:cNvSpPr>
          <p:nvPr>
            <p:ph type="title"/>
          </p:nvPr>
        </p:nvSpPr>
        <p:spPr/>
        <p:txBody>
          <a:bodyPr/>
          <a:lstStyle/>
          <a:p>
            <a:r>
              <a:rPr lang="en-GB" dirty="0"/>
              <a:t> </a:t>
            </a:r>
          </a:p>
        </p:txBody>
      </p:sp>
      <p:sp>
        <p:nvSpPr>
          <p:cNvPr id="3" name="Content Placeholder 2">
            <a:extLst>
              <a:ext uri="{FF2B5EF4-FFF2-40B4-BE49-F238E27FC236}">
                <a16:creationId xmlns:a16="http://schemas.microsoft.com/office/drawing/2014/main" id="{749D72C4-DD80-5727-9093-C1FBE6EE8876}"/>
              </a:ext>
            </a:extLst>
          </p:cNvPr>
          <p:cNvSpPr>
            <a:spLocks noGrp="1"/>
          </p:cNvSpPr>
          <p:nvPr>
            <p:ph sz="half" idx="1"/>
          </p:nvPr>
        </p:nvSpPr>
        <p:spPr>
          <a:xfrm>
            <a:off x="468603" y="562881"/>
            <a:ext cx="4937655" cy="2311925"/>
          </a:xfrm>
        </p:spPr>
        <p:txBody>
          <a:bodyPr/>
          <a:lstStyle/>
          <a:p>
            <a:r>
              <a:rPr lang="en-GB" dirty="0"/>
              <a:t>Primary data source collected from GP systems </a:t>
            </a:r>
          </a:p>
        </p:txBody>
      </p:sp>
      <p:pic>
        <p:nvPicPr>
          <p:cNvPr id="6" name="Content Placeholder 5" descr="Document with solid fill">
            <a:extLst>
              <a:ext uri="{FF2B5EF4-FFF2-40B4-BE49-F238E27FC236}">
                <a16:creationId xmlns:a16="http://schemas.microsoft.com/office/drawing/2014/main" id="{0220B97A-57AC-BDCE-A6C8-B4F2B515D97C}"/>
              </a:ext>
            </a:extLst>
          </p:cNvPr>
          <p:cNvPicPr>
            <a:picLocks noGrp="1" noChangeAspect="1"/>
          </p:cNvPicPr>
          <p:nvPr>
            <p:ph sz="half" idx="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975" y="2732171"/>
            <a:ext cx="914400" cy="914400"/>
          </a:xfrm>
        </p:spPr>
      </p:pic>
      <p:pic>
        <p:nvPicPr>
          <p:cNvPr id="8" name="Picture 7">
            <a:extLst>
              <a:ext uri="{FF2B5EF4-FFF2-40B4-BE49-F238E27FC236}">
                <a16:creationId xmlns:a16="http://schemas.microsoft.com/office/drawing/2014/main" id="{E25EA048-6F8D-A26D-4167-EEB21AE3BC54}"/>
              </a:ext>
            </a:extLst>
          </p:cNvPr>
          <p:cNvPicPr>
            <a:picLocks noChangeAspect="1"/>
          </p:cNvPicPr>
          <p:nvPr/>
        </p:nvPicPr>
        <p:blipFill>
          <a:blip r:embed="rId5"/>
          <a:stretch>
            <a:fillRect/>
          </a:stretch>
        </p:blipFill>
        <p:spPr>
          <a:xfrm>
            <a:off x="1037896" y="3867685"/>
            <a:ext cx="914479" cy="914479"/>
          </a:xfrm>
          <a:prstGeom prst="rect">
            <a:avLst/>
          </a:prstGeom>
        </p:spPr>
      </p:pic>
      <p:pic>
        <p:nvPicPr>
          <p:cNvPr id="9" name="Picture 8">
            <a:extLst>
              <a:ext uri="{FF2B5EF4-FFF2-40B4-BE49-F238E27FC236}">
                <a16:creationId xmlns:a16="http://schemas.microsoft.com/office/drawing/2014/main" id="{0FEDC4E0-1BF0-C09B-1F2F-3EF62DAD2B1E}"/>
              </a:ext>
            </a:extLst>
          </p:cNvPr>
          <p:cNvPicPr>
            <a:picLocks noChangeAspect="1"/>
          </p:cNvPicPr>
          <p:nvPr/>
        </p:nvPicPr>
        <p:blipFill>
          <a:blip r:embed="rId5"/>
          <a:stretch>
            <a:fillRect/>
          </a:stretch>
        </p:blipFill>
        <p:spPr>
          <a:xfrm>
            <a:off x="1037896" y="4917101"/>
            <a:ext cx="914479" cy="914479"/>
          </a:xfrm>
          <a:prstGeom prst="rect">
            <a:avLst/>
          </a:prstGeom>
        </p:spPr>
      </p:pic>
      <p:sp>
        <p:nvSpPr>
          <p:cNvPr id="11" name="TextBox 10">
            <a:extLst>
              <a:ext uri="{FF2B5EF4-FFF2-40B4-BE49-F238E27FC236}">
                <a16:creationId xmlns:a16="http://schemas.microsoft.com/office/drawing/2014/main" id="{3D4AD906-8BA1-082D-B663-FAD4347016B1}"/>
              </a:ext>
            </a:extLst>
          </p:cNvPr>
          <p:cNvSpPr txBox="1"/>
          <p:nvPr/>
        </p:nvSpPr>
        <p:spPr>
          <a:xfrm>
            <a:off x="1798544" y="3059668"/>
            <a:ext cx="6097314" cy="369332"/>
          </a:xfrm>
          <a:prstGeom prst="rect">
            <a:avLst/>
          </a:prstGeom>
          <a:noFill/>
        </p:spPr>
        <p:txBody>
          <a:bodyPr wrap="square">
            <a:spAutoFit/>
          </a:bodyPr>
          <a:lstStyle/>
          <a:p>
            <a:r>
              <a:rPr lang="en-GB" dirty="0"/>
              <a:t>actual_duration.csv</a:t>
            </a:r>
          </a:p>
        </p:txBody>
      </p:sp>
      <p:sp>
        <p:nvSpPr>
          <p:cNvPr id="14" name="TextBox 13">
            <a:extLst>
              <a:ext uri="{FF2B5EF4-FFF2-40B4-BE49-F238E27FC236}">
                <a16:creationId xmlns:a16="http://schemas.microsoft.com/office/drawing/2014/main" id="{C4D518BD-5B62-C761-DD6E-DFFA24A3914E}"/>
              </a:ext>
            </a:extLst>
          </p:cNvPr>
          <p:cNvSpPr txBox="1"/>
          <p:nvPr/>
        </p:nvSpPr>
        <p:spPr>
          <a:xfrm>
            <a:off x="1798544" y="4248983"/>
            <a:ext cx="6097314" cy="369332"/>
          </a:xfrm>
          <a:prstGeom prst="rect">
            <a:avLst/>
          </a:prstGeom>
          <a:noFill/>
        </p:spPr>
        <p:txBody>
          <a:bodyPr wrap="square">
            <a:spAutoFit/>
          </a:bodyPr>
          <a:lstStyle/>
          <a:p>
            <a:r>
              <a:rPr lang="en-GB" dirty="0"/>
              <a:t>appointments_regioal.csv</a:t>
            </a:r>
          </a:p>
        </p:txBody>
      </p:sp>
      <p:sp>
        <p:nvSpPr>
          <p:cNvPr id="16" name="TextBox 15">
            <a:extLst>
              <a:ext uri="{FF2B5EF4-FFF2-40B4-BE49-F238E27FC236}">
                <a16:creationId xmlns:a16="http://schemas.microsoft.com/office/drawing/2014/main" id="{6DBF8C14-4647-D22A-9A12-9618F514CA1B}"/>
              </a:ext>
            </a:extLst>
          </p:cNvPr>
          <p:cNvSpPr txBox="1"/>
          <p:nvPr/>
        </p:nvSpPr>
        <p:spPr>
          <a:xfrm>
            <a:off x="1798544" y="5232815"/>
            <a:ext cx="6097314" cy="369332"/>
          </a:xfrm>
          <a:prstGeom prst="rect">
            <a:avLst/>
          </a:prstGeom>
          <a:noFill/>
        </p:spPr>
        <p:txBody>
          <a:bodyPr wrap="square">
            <a:spAutoFit/>
          </a:bodyPr>
          <a:lstStyle/>
          <a:p>
            <a:r>
              <a:rPr lang="en-GB" dirty="0"/>
              <a:t> national_categories.csv</a:t>
            </a:r>
          </a:p>
        </p:txBody>
      </p:sp>
      <p:sp>
        <p:nvSpPr>
          <p:cNvPr id="17" name="TextBox 16">
            <a:extLst>
              <a:ext uri="{FF2B5EF4-FFF2-40B4-BE49-F238E27FC236}">
                <a16:creationId xmlns:a16="http://schemas.microsoft.com/office/drawing/2014/main" id="{F36BBA3A-2EB3-04A7-BFD0-32D4FA02323D}"/>
              </a:ext>
            </a:extLst>
          </p:cNvPr>
          <p:cNvSpPr txBox="1"/>
          <p:nvPr/>
        </p:nvSpPr>
        <p:spPr>
          <a:xfrm>
            <a:off x="6379779" y="476642"/>
            <a:ext cx="4974021" cy="523220"/>
          </a:xfrm>
          <a:prstGeom prst="rect">
            <a:avLst/>
          </a:prstGeom>
          <a:noFill/>
        </p:spPr>
        <p:txBody>
          <a:bodyPr wrap="square" rtlCol="0">
            <a:spAutoFit/>
          </a:bodyPr>
          <a:lstStyle/>
          <a:p>
            <a:pPr marL="457200" indent="-457200">
              <a:buFont typeface="Arial" panose="020B0604020202020204" pitchFamily="34" charset="0"/>
              <a:buChar char="•"/>
            </a:pPr>
            <a:r>
              <a:rPr lang="en-GB" sz="2800" b="1" dirty="0">
                <a:solidFill>
                  <a:schemeClr val="bg1"/>
                </a:solidFill>
                <a:latin typeface="Arial Rounded MT Bold" panose="020F0704030504030204" pitchFamily="34" charset="0"/>
              </a:rPr>
              <a:t>Data quality</a:t>
            </a:r>
          </a:p>
        </p:txBody>
      </p:sp>
      <p:sp>
        <p:nvSpPr>
          <p:cNvPr id="19" name="TextBox 18">
            <a:extLst>
              <a:ext uri="{FF2B5EF4-FFF2-40B4-BE49-F238E27FC236}">
                <a16:creationId xmlns:a16="http://schemas.microsoft.com/office/drawing/2014/main" id="{B5B010AA-55F2-D1C5-2E06-C949A37FC3AC}"/>
              </a:ext>
            </a:extLst>
          </p:cNvPr>
          <p:cNvSpPr txBox="1"/>
          <p:nvPr/>
        </p:nvSpPr>
        <p:spPr>
          <a:xfrm>
            <a:off x="5819974" y="1299169"/>
            <a:ext cx="6097314" cy="1477328"/>
          </a:xfrm>
          <a:prstGeom prst="rect">
            <a:avLst/>
          </a:prstGeom>
          <a:noFill/>
        </p:spPr>
        <p:txBody>
          <a:bodyPr wrap="square">
            <a:spAutoFit/>
          </a:bodyPr>
          <a:lstStyle/>
          <a:p>
            <a:pPr marL="285750" indent="-285750" algn="just">
              <a:buFont typeface="Wingdings" panose="05000000000000000000" pitchFamily="2" charset="2"/>
              <a:buChar char="q"/>
            </a:pPr>
            <a:r>
              <a:rPr lang="en-US" dirty="0">
                <a:latin typeface="Arial Rounded MT Bold" panose="020F0704030504030204" pitchFamily="34" charset="0"/>
              </a:rPr>
              <a:t>Data is collected from GP systems which are designed for practices to use in everyday work and not for the purpose of data analysis. </a:t>
            </a:r>
            <a:r>
              <a:rPr lang="en-GB" b="1" i="0" dirty="0">
                <a:solidFill>
                  <a:srgbClr val="C00000"/>
                </a:solidFill>
                <a:effectLst/>
                <a:latin typeface="Arial Rounded MT Bold" panose="020F0704030504030204" pitchFamily="34" charset="0"/>
              </a:rPr>
              <a:t>Discrepancies</a:t>
            </a:r>
          </a:p>
          <a:p>
            <a:pPr algn="just"/>
            <a:endParaRPr lang="en-GB" b="1" i="0" dirty="0">
              <a:solidFill>
                <a:srgbClr val="C00000"/>
              </a:solidFill>
              <a:effectLst/>
              <a:latin typeface="Arial Rounded MT Bold" panose="020F0704030504030204" pitchFamily="34" charset="0"/>
            </a:endParaRPr>
          </a:p>
        </p:txBody>
      </p:sp>
      <p:sp>
        <p:nvSpPr>
          <p:cNvPr id="21" name="TextBox 20">
            <a:extLst>
              <a:ext uri="{FF2B5EF4-FFF2-40B4-BE49-F238E27FC236}">
                <a16:creationId xmlns:a16="http://schemas.microsoft.com/office/drawing/2014/main" id="{94C9834E-6753-C852-A3D9-BC9D13DACDE1}"/>
              </a:ext>
            </a:extLst>
          </p:cNvPr>
          <p:cNvSpPr txBox="1"/>
          <p:nvPr/>
        </p:nvSpPr>
        <p:spPr>
          <a:xfrm>
            <a:off x="5789190" y="2432962"/>
            <a:ext cx="6097314" cy="1200329"/>
          </a:xfrm>
          <a:prstGeom prst="rect">
            <a:avLst/>
          </a:prstGeom>
          <a:noFill/>
        </p:spPr>
        <p:txBody>
          <a:bodyPr wrap="square">
            <a:spAutoFit/>
          </a:bodyPr>
          <a:lstStyle/>
          <a:p>
            <a:pPr marL="285750" indent="-285750">
              <a:buFont typeface="Wingdings" panose="05000000000000000000" pitchFamily="2" charset="2"/>
              <a:buChar char="q"/>
            </a:pPr>
            <a:r>
              <a:rPr lang="en-US" dirty="0">
                <a:latin typeface="Arial Rounded MT Bold" panose="020F0704030504030204" pitchFamily="34" charset="0"/>
              </a:rPr>
              <a:t>There are no national standards for data entry about activity, and there is widespread variation in approach to appointment management between practices. </a:t>
            </a:r>
            <a:r>
              <a:rPr lang="en-US" b="1" dirty="0">
                <a:solidFill>
                  <a:srgbClr val="C00000"/>
                </a:solidFill>
                <a:latin typeface="Arial Rounded MT Bold" panose="020F0704030504030204" pitchFamily="34" charset="0"/>
              </a:rPr>
              <a:t>Lack of </a:t>
            </a:r>
            <a:r>
              <a:rPr lang="en-US" b="1" dirty="0" err="1">
                <a:solidFill>
                  <a:srgbClr val="C00000"/>
                </a:solidFill>
                <a:latin typeface="Arial Rounded MT Bold" panose="020F0704030504030204" pitchFamily="34" charset="0"/>
              </a:rPr>
              <a:t>standardisation</a:t>
            </a:r>
            <a:r>
              <a:rPr lang="en-US" b="1" dirty="0">
                <a:solidFill>
                  <a:srgbClr val="C00000"/>
                </a:solidFill>
                <a:latin typeface="Arial Rounded MT Bold" panose="020F0704030504030204" pitchFamily="34" charset="0"/>
              </a:rPr>
              <a:t> </a:t>
            </a:r>
            <a:endParaRPr lang="en-GB" b="1" dirty="0">
              <a:solidFill>
                <a:srgbClr val="C00000"/>
              </a:solidFill>
              <a:latin typeface="Arial Rounded MT Bold" panose="020F0704030504030204" pitchFamily="34" charset="0"/>
            </a:endParaRPr>
          </a:p>
        </p:txBody>
      </p:sp>
      <p:sp>
        <p:nvSpPr>
          <p:cNvPr id="23" name="TextBox 22">
            <a:extLst>
              <a:ext uri="{FF2B5EF4-FFF2-40B4-BE49-F238E27FC236}">
                <a16:creationId xmlns:a16="http://schemas.microsoft.com/office/drawing/2014/main" id="{D68F4305-4A4A-2514-7410-12E220FA26D6}"/>
              </a:ext>
            </a:extLst>
          </p:cNvPr>
          <p:cNvSpPr txBox="1"/>
          <p:nvPr/>
        </p:nvSpPr>
        <p:spPr>
          <a:xfrm>
            <a:off x="5789190" y="3563937"/>
            <a:ext cx="6097314" cy="1477328"/>
          </a:xfrm>
          <a:prstGeom prst="rect">
            <a:avLst/>
          </a:prstGeom>
          <a:noFill/>
        </p:spPr>
        <p:txBody>
          <a:bodyPr wrap="square">
            <a:spAutoFit/>
          </a:bodyPr>
          <a:lstStyle/>
          <a:p>
            <a:pPr marL="285750" indent="-285750">
              <a:buFont typeface="Wingdings" panose="05000000000000000000" pitchFamily="2" charset="2"/>
              <a:buChar char="q"/>
            </a:pPr>
            <a:r>
              <a:rPr lang="en-GB" dirty="0">
                <a:latin typeface="Arial Rounded MT Bold" panose="020F0704030504030204" pitchFamily="34" charset="0"/>
              </a:rPr>
              <a:t>Issues with data collection prior , </a:t>
            </a:r>
            <a:r>
              <a:rPr lang="en-GB" dirty="0" err="1">
                <a:latin typeface="Arial Rounded MT Bold" panose="020F0704030504030204" pitchFamily="34" charset="0"/>
              </a:rPr>
              <a:t>eg</a:t>
            </a:r>
            <a:r>
              <a:rPr lang="en-GB" dirty="0">
                <a:latin typeface="Arial Rounded MT Bold" panose="020F0704030504030204" pitchFamily="34" charset="0"/>
              </a:rPr>
              <a:t> missing data from some practices using TPP System One system and </a:t>
            </a:r>
            <a:r>
              <a:rPr lang="en-US" dirty="0">
                <a:latin typeface="Arial Rounded MT Bold" panose="020F0704030504030204" pitchFamily="34" charset="0"/>
              </a:rPr>
              <a:t>practices using the Cegedim GP system are unable to supply appointment mode data. </a:t>
            </a:r>
            <a:r>
              <a:rPr lang="en-US" b="1" dirty="0">
                <a:solidFill>
                  <a:srgbClr val="C00000"/>
                </a:solidFill>
                <a:latin typeface="Arial Rounded MT Bold" panose="020F0704030504030204" pitchFamily="34" charset="0"/>
              </a:rPr>
              <a:t>Missing data </a:t>
            </a:r>
            <a:endParaRPr lang="en-GB" b="1" dirty="0">
              <a:solidFill>
                <a:srgbClr val="C00000"/>
              </a:solidFill>
              <a:latin typeface="Arial Rounded MT Bold" panose="020F0704030504030204" pitchFamily="34" charset="0"/>
            </a:endParaRPr>
          </a:p>
        </p:txBody>
      </p:sp>
      <p:pic>
        <p:nvPicPr>
          <p:cNvPr id="25" name="Graphic 24" descr="Research with solid fill">
            <a:extLst>
              <a:ext uri="{FF2B5EF4-FFF2-40B4-BE49-F238E27FC236}">
                <a16:creationId xmlns:a16="http://schemas.microsoft.com/office/drawing/2014/main" id="{72F6FA81-774C-25A9-E949-D7F156D8EF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65879" y="403667"/>
            <a:ext cx="914400" cy="914400"/>
          </a:xfrm>
          <a:prstGeom prst="rect">
            <a:avLst/>
          </a:prstGeom>
        </p:spPr>
      </p:pic>
      <p:sp>
        <p:nvSpPr>
          <p:cNvPr id="4" name="TextBox 3">
            <a:extLst>
              <a:ext uri="{FF2B5EF4-FFF2-40B4-BE49-F238E27FC236}">
                <a16:creationId xmlns:a16="http://schemas.microsoft.com/office/drawing/2014/main" id="{BA9B37E3-B1D7-D1D1-57A0-4B8CAE160457}"/>
              </a:ext>
            </a:extLst>
          </p:cNvPr>
          <p:cNvSpPr txBox="1"/>
          <p:nvPr/>
        </p:nvSpPr>
        <p:spPr>
          <a:xfrm>
            <a:off x="539410" y="532122"/>
            <a:ext cx="4004622" cy="840230"/>
          </a:xfrm>
          <a:prstGeom prst="rect">
            <a:avLst/>
          </a:prstGeom>
          <a:noFill/>
        </p:spPr>
        <p:txBody>
          <a:bodyPr wrap="none" rtlCol="0">
            <a:spAutoFit/>
          </a:bodyPr>
          <a:lstStyle/>
          <a:p>
            <a:pPr algn="ctr">
              <a:lnSpc>
                <a:spcPct val="90000"/>
              </a:lnSpc>
              <a:spcBef>
                <a:spcPct val="0"/>
              </a:spcBef>
            </a:pPr>
            <a:r>
              <a:rPr lang="en-GB" sz="5400" b="1" dirty="0">
                <a:ln/>
                <a:solidFill>
                  <a:srgbClr val="002060"/>
                </a:solidFill>
                <a:latin typeface="Showcard Gothic" panose="04020904020102020604" pitchFamily="82" charset="0"/>
              </a:rPr>
              <a:t>#Datasets </a:t>
            </a:r>
          </a:p>
        </p:txBody>
      </p:sp>
    </p:spTree>
    <p:extLst>
      <p:ext uri="{BB962C8B-B14F-4D97-AF65-F5344CB8AC3E}">
        <p14:creationId xmlns:p14="http://schemas.microsoft.com/office/powerpoint/2010/main" val="214236205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72C2A27D-C81C-839D-51D6-5EE557AA0F67}"/>
              </a:ext>
            </a:extLst>
          </p:cNvPr>
          <p:cNvPicPr>
            <a:picLocks noGrp="1" noChangeAspect="1"/>
          </p:cNvPicPr>
          <p:nvPr>
            <p:ph idx="1"/>
          </p:nvPr>
        </p:nvPicPr>
        <p:blipFill>
          <a:blip r:embed="rId3"/>
          <a:stretch>
            <a:fillRect/>
          </a:stretch>
        </p:blipFill>
        <p:spPr>
          <a:xfrm>
            <a:off x="0" y="3622494"/>
            <a:ext cx="6879088" cy="3207885"/>
          </a:xfrm>
        </p:spPr>
      </p:pic>
      <p:sp>
        <p:nvSpPr>
          <p:cNvPr id="4" name="Text Placeholder 3">
            <a:extLst>
              <a:ext uri="{FF2B5EF4-FFF2-40B4-BE49-F238E27FC236}">
                <a16:creationId xmlns:a16="http://schemas.microsoft.com/office/drawing/2014/main" id="{4A01C88D-B543-69C7-9D41-B40788D0FDF7}"/>
              </a:ext>
            </a:extLst>
          </p:cNvPr>
          <p:cNvSpPr>
            <a:spLocks noGrp="1"/>
          </p:cNvSpPr>
          <p:nvPr>
            <p:ph type="body" sz="half" idx="2"/>
          </p:nvPr>
        </p:nvSpPr>
        <p:spPr>
          <a:xfrm>
            <a:off x="6422870" y="73152"/>
            <a:ext cx="3866769" cy="978408"/>
          </a:xfrm>
        </p:spPr>
        <p:txBody>
          <a:bodyPr>
            <a:normAutofit lnSpcReduction="10000"/>
          </a:bodyPr>
          <a:lstStyle/>
          <a:p>
            <a:r>
              <a:rPr lang="en-GB" sz="6000" dirty="0">
                <a:solidFill>
                  <a:schemeClr val="accent5">
                    <a:lumMod val="50000"/>
                  </a:schemeClr>
                </a:solidFill>
              </a:rPr>
              <a:t>  </a:t>
            </a:r>
          </a:p>
        </p:txBody>
      </p:sp>
      <p:sp>
        <p:nvSpPr>
          <p:cNvPr id="3" name="TextBox 2">
            <a:extLst>
              <a:ext uri="{FF2B5EF4-FFF2-40B4-BE49-F238E27FC236}">
                <a16:creationId xmlns:a16="http://schemas.microsoft.com/office/drawing/2014/main" id="{A36F5785-F653-85E9-D9E7-2495B5CD5A08}"/>
              </a:ext>
            </a:extLst>
          </p:cNvPr>
          <p:cNvSpPr txBox="1"/>
          <p:nvPr/>
        </p:nvSpPr>
        <p:spPr>
          <a:xfrm>
            <a:off x="6890729" y="3429000"/>
            <a:ext cx="4901184" cy="923330"/>
          </a:xfrm>
          <a:prstGeom prst="rect">
            <a:avLst/>
          </a:prstGeom>
          <a:noFill/>
        </p:spPr>
        <p:txBody>
          <a:bodyPr wrap="square" rtlCol="0">
            <a:spAutoFit/>
          </a:bodyPr>
          <a:lstStyle/>
          <a:p>
            <a:r>
              <a:rPr lang="en-GB" sz="5400" b="1" dirty="0">
                <a:ln/>
                <a:solidFill>
                  <a:srgbClr val="002060"/>
                </a:solidFill>
                <a:latin typeface="Showcard Gothic" panose="04020904020102020604" pitchFamily="82" charset="0"/>
              </a:rPr>
              <a:t>#Trends   </a:t>
            </a:r>
            <a:endParaRPr lang="en-GB" dirty="0">
              <a:latin typeface="Showcard Gothic" panose="04020904020102020604" pitchFamily="82" charset="0"/>
            </a:endParaRPr>
          </a:p>
        </p:txBody>
      </p:sp>
      <p:pic>
        <p:nvPicPr>
          <p:cNvPr id="12" name="Picture 11">
            <a:extLst>
              <a:ext uri="{FF2B5EF4-FFF2-40B4-BE49-F238E27FC236}">
                <a16:creationId xmlns:a16="http://schemas.microsoft.com/office/drawing/2014/main" id="{8ADA0542-C4B6-21D2-DC6B-15DF37FD2565}"/>
              </a:ext>
            </a:extLst>
          </p:cNvPr>
          <p:cNvPicPr>
            <a:picLocks noChangeAspect="1"/>
          </p:cNvPicPr>
          <p:nvPr/>
        </p:nvPicPr>
        <p:blipFill>
          <a:blip r:embed="rId4"/>
          <a:stretch>
            <a:fillRect/>
          </a:stretch>
        </p:blipFill>
        <p:spPr>
          <a:xfrm>
            <a:off x="4799501" y="27621"/>
            <a:ext cx="6879088" cy="3416632"/>
          </a:xfrm>
          <a:prstGeom prst="rect">
            <a:avLst/>
          </a:prstGeom>
        </p:spPr>
      </p:pic>
      <p:sp>
        <p:nvSpPr>
          <p:cNvPr id="2" name="Arrow: Up 1">
            <a:extLst>
              <a:ext uri="{FF2B5EF4-FFF2-40B4-BE49-F238E27FC236}">
                <a16:creationId xmlns:a16="http://schemas.microsoft.com/office/drawing/2014/main" id="{B7247404-F9C4-A087-8F7F-C0C9133BD2C4}"/>
              </a:ext>
            </a:extLst>
          </p:cNvPr>
          <p:cNvSpPr/>
          <p:nvPr/>
        </p:nvSpPr>
        <p:spPr>
          <a:xfrm>
            <a:off x="-11641" y="72627"/>
            <a:ext cx="504000" cy="54000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363CAB8E-1EB5-B7FD-D398-5F0974C3C55B}"/>
              </a:ext>
            </a:extLst>
          </p:cNvPr>
          <p:cNvSpPr/>
          <p:nvPr/>
        </p:nvSpPr>
        <p:spPr>
          <a:xfrm>
            <a:off x="492359" y="133589"/>
            <a:ext cx="190789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rPr>
              <a:t>90 % GP</a:t>
            </a:r>
            <a:endParaRPr lang="en-GB" sz="4000" b="1" cap="none" spc="0" dirty="0">
              <a:ln/>
              <a:solidFill>
                <a:schemeClr val="accent3"/>
              </a:solidFill>
              <a:effectLst/>
            </a:endParaRPr>
          </a:p>
        </p:txBody>
      </p:sp>
      <p:sp>
        <p:nvSpPr>
          <p:cNvPr id="15" name="Rectangle 14">
            <a:extLst>
              <a:ext uri="{FF2B5EF4-FFF2-40B4-BE49-F238E27FC236}">
                <a16:creationId xmlns:a16="http://schemas.microsoft.com/office/drawing/2014/main" id="{8B165213-B3A0-CE47-06B9-DC8E844D9662}"/>
              </a:ext>
            </a:extLst>
          </p:cNvPr>
          <p:cNvSpPr/>
          <p:nvPr/>
        </p:nvSpPr>
        <p:spPr>
          <a:xfrm>
            <a:off x="-99020" y="659905"/>
            <a:ext cx="4002762"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dirty="0">
                <a:ln/>
                <a:solidFill>
                  <a:schemeClr val="accent3"/>
                </a:solidFill>
                <a:effectLst/>
                <a:latin typeface="Calibri" panose="020F0502020204030204"/>
              </a:rPr>
              <a:t>85</a:t>
            </a:r>
            <a:r>
              <a:rPr kumimoji="0" lang="en-US" sz="4000" b="1" i="0" u="none" strike="noStrike" kern="1200" cap="none" spc="0" normalizeH="0" baseline="0" noProof="0" dirty="0">
                <a:ln/>
                <a:solidFill>
                  <a:schemeClr val="accent3"/>
                </a:solidFill>
                <a:effectLst/>
                <a:uLnTx/>
                <a:uFillTx/>
                <a:latin typeface="Calibri" panose="020F0502020204030204"/>
                <a:ea typeface="+mn-ea"/>
                <a:cs typeface="+mn-cs"/>
              </a:rPr>
              <a:t> % </a:t>
            </a:r>
            <a:r>
              <a:rPr lang="en-US" sz="4000" b="1" cap="none" spc="0" dirty="0">
                <a:ln/>
                <a:solidFill>
                  <a:schemeClr val="accent3"/>
                </a:solidFill>
                <a:effectLst/>
                <a:latin typeface="Calibri" panose="020F0502020204030204"/>
              </a:rPr>
              <a:t>Care Related</a:t>
            </a:r>
            <a:endParaRPr lang="en-GB" sz="4000" b="1" cap="none" spc="0" dirty="0">
              <a:ln/>
              <a:solidFill>
                <a:schemeClr val="accent3"/>
              </a:solidFill>
              <a:effectLst/>
            </a:endParaRPr>
          </a:p>
        </p:txBody>
      </p:sp>
      <p:sp>
        <p:nvSpPr>
          <p:cNvPr id="19" name="Rectangle 18">
            <a:extLst>
              <a:ext uri="{FF2B5EF4-FFF2-40B4-BE49-F238E27FC236}">
                <a16:creationId xmlns:a16="http://schemas.microsoft.com/office/drawing/2014/main" id="{9F95450D-473A-90C2-4A3F-65F5CF700266}"/>
              </a:ext>
            </a:extLst>
          </p:cNvPr>
          <p:cNvSpPr/>
          <p:nvPr/>
        </p:nvSpPr>
        <p:spPr>
          <a:xfrm>
            <a:off x="-11641" y="2996681"/>
            <a:ext cx="1976823"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chemeClr val="accent3"/>
                </a:solidFill>
                <a:latin typeface="Calibri" panose="020F0502020204030204"/>
              </a:rPr>
              <a:t>Summer</a:t>
            </a:r>
            <a:endParaRPr lang="en-GB" sz="4000" b="1" dirty="0">
              <a:ln/>
              <a:solidFill>
                <a:schemeClr val="accent3"/>
              </a:solidFill>
              <a:latin typeface="Calibri" panose="020F0502020204030204"/>
            </a:endParaRPr>
          </a:p>
        </p:txBody>
      </p:sp>
      <p:sp>
        <p:nvSpPr>
          <p:cNvPr id="8" name="Rectangle 7">
            <a:extLst>
              <a:ext uri="{FF2B5EF4-FFF2-40B4-BE49-F238E27FC236}">
                <a16:creationId xmlns:a16="http://schemas.microsoft.com/office/drawing/2014/main" id="{E736361F-0C87-5E5B-F10F-9DD84E194676}"/>
              </a:ext>
            </a:extLst>
          </p:cNvPr>
          <p:cNvSpPr/>
          <p:nvPr/>
        </p:nvSpPr>
        <p:spPr>
          <a:xfrm>
            <a:off x="287924" y="1231130"/>
            <a:ext cx="3883371"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cap="none" spc="0" dirty="0">
                <a:ln/>
                <a:solidFill>
                  <a:schemeClr val="accent3"/>
                </a:solidFill>
                <a:effectLst/>
              </a:rPr>
              <a:t>59% Face to Face </a:t>
            </a:r>
          </a:p>
        </p:txBody>
      </p:sp>
      <p:sp>
        <p:nvSpPr>
          <p:cNvPr id="10" name="Arrow: Down 9">
            <a:extLst>
              <a:ext uri="{FF2B5EF4-FFF2-40B4-BE49-F238E27FC236}">
                <a16:creationId xmlns:a16="http://schemas.microsoft.com/office/drawing/2014/main" id="{49E8993F-A0B3-F18C-2F21-AABF4DA0E1FF}"/>
              </a:ext>
            </a:extLst>
          </p:cNvPr>
          <p:cNvSpPr/>
          <p:nvPr/>
        </p:nvSpPr>
        <p:spPr>
          <a:xfrm>
            <a:off x="9492" y="2569862"/>
            <a:ext cx="484632" cy="554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58DE691-8AF6-A028-DC2E-D694FE76AABF}"/>
              </a:ext>
            </a:extLst>
          </p:cNvPr>
          <p:cNvSpPr/>
          <p:nvPr/>
        </p:nvSpPr>
        <p:spPr>
          <a:xfrm>
            <a:off x="616565" y="2420423"/>
            <a:ext cx="2189767"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cap="none" spc="0" dirty="0">
                <a:ln/>
                <a:solidFill>
                  <a:schemeClr val="accent3"/>
                </a:solidFill>
                <a:effectLst/>
              </a:rPr>
              <a:t>Weekend</a:t>
            </a:r>
          </a:p>
        </p:txBody>
      </p:sp>
      <p:sp>
        <p:nvSpPr>
          <p:cNvPr id="23" name="Rectangle 22">
            <a:extLst>
              <a:ext uri="{FF2B5EF4-FFF2-40B4-BE49-F238E27FC236}">
                <a16:creationId xmlns:a16="http://schemas.microsoft.com/office/drawing/2014/main" id="{3E8EFD5C-9131-7E8B-4A1E-303C8D5ACEEA}"/>
              </a:ext>
            </a:extLst>
          </p:cNvPr>
          <p:cNvSpPr/>
          <p:nvPr/>
        </p:nvSpPr>
        <p:spPr>
          <a:xfrm>
            <a:off x="-104742" y="1845225"/>
            <a:ext cx="424026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4000" b="1" cap="none" spc="0" dirty="0">
                <a:ln/>
                <a:solidFill>
                  <a:schemeClr val="accent3"/>
                </a:solidFill>
                <a:effectLst/>
              </a:rPr>
              <a:t>Winter, Autumn  </a:t>
            </a:r>
          </a:p>
        </p:txBody>
      </p:sp>
    </p:spTree>
    <p:extLst>
      <p:ext uri="{BB962C8B-B14F-4D97-AF65-F5344CB8AC3E}">
        <p14:creationId xmlns:p14="http://schemas.microsoft.com/office/powerpoint/2010/main" val="29786395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0037-3FF2-0404-8F16-DBF9EE744077}"/>
              </a:ext>
            </a:extLst>
          </p:cNvPr>
          <p:cNvSpPr>
            <a:spLocks noGrp="1"/>
          </p:cNvSpPr>
          <p:nvPr>
            <p:ph type="title"/>
          </p:nvPr>
        </p:nvSpPr>
        <p:spPr/>
        <p:txBody>
          <a:bodyPr/>
          <a:lstStyle/>
          <a:p>
            <a:endParaRPr lang="en-GB" dirty="0"/>
          </a:p>
        </p:txBody>
      </p:sp>
      <p:pic>
        <p:nvPicPr>
          <p:cNvPr id="6" name="Picture 5">
            <a:extLst>
              <a:ext uri="{FF2B5EF4-FFF2-40B4-BE49-F238E27FC236}">
                <a16:creationId xmlns:a16="http://schemas.microsoft.com/office/drawing/2014/main" id="{FA11076D-55F0-E5B3-6EFC-9CB7B8BF7456}"/>
              </a:ext>
            </a:extLst>
          </p:cNvPr>
          <p:cNvPicPr>
            <a:picLocks noChangeAspect="1"/>
          </p:cNvPicPr>
          <p:nvPr/>
        </p:nvPicPr>
        <p:blipFill>
          <a:blip r:embed="rId3"/>
          <a:stretch>
            <a:fillRect/>
          </a:stretch>
        </p:blipFill>
        <p:spPr>
          <a:xfrm>
            <a:off x="47245" y="40425"/>
            <a:ext cx="5955792" cy="3388576"/>
          </a:xfrm>
          <a:prstGeom prst="rect">
            <a:avLst/>
          </a:prstGeom>
        </p:spPr>
      </p:pic>
      <p:pic>
        <p:nvPicPr>
          <p:cNvPr id="8" name="Picture 7">
            <a:extLst>
              <a:ext uri="{FF2B5EF4-FFF2-40B4-BE49-F238E27FC236}">
                <a16:creationId xmlns:a16="http://schemas.microsoft.com/office/drawing/2014/main" id="{498DE874-CC78-EDB0-BBF9-692FAA37B38B}"/>
              </a:ext>
            </a:extLst>
          </p:cNvPr>
          <p:cNvPicPr>
            <a:picLocks noChangeAspect="1"/>
          </p:cNvPicPr>
          <p:nvPr/>
        </p:nvPicPr>
        <p:blipFill>
          <a:blip r:embed="rId4"/>
          <a:stretch>
            <a:fillRect/>
          </a:stretch>
        </p:blipFill>
        <p:spPr>
          <a:xfrm>
            <a:off x="72391" y="3597441"/>
            <a:ext cx="5905500" cy="3260559"/>
          </a:xfrm>
          <a:prstGeom prst="rect">
            <a:avLst/>
          </a:prstGeom>
        </p:spPr>
      </p:pic>
      <p:pic>
        <p:nvPicPr>
          <p:cNvPr id="3" name="Picture 2">
            <a:extLst>
              <a:ext uri="{FF2B5EF4-FFF2-40B4-BE49-F238E27FC236}">
                <a16:creationId xmlns:a16="http://schemas.microsoft.com/office/drawing/2014/main" id="{040FF2EB-75E5-8CFC-B711-5D1770A5C097}"/>
              </a:ext>
            </a:extLst>
          </p:cNvPr>
          <p:cNvPicPr>
            <a:picLocks noChangeAspect="1"/>
          </p:cNvPicPr>
          <p:nvPr/>
        </p:nvPicPr>
        <p:blipFill>
          <a:blip r:embed="rId5"/>
          <a:stretch>
            <a:fillRect/>
          </a:stretch>
        </p:blipFill>
        <p:spPr>
          <a:xfrm>
            <a:off x="6096000" y="130766"/>
            <a:ext cx="5955792" cy="3298233"/>
          </a:xfrm>
          <a:prstGeom prst="rect">
            <a:avLst/>
          </a:prstGeom>
        </p:spPr>
      </p:pic>
      <p:sp>
        <p:nvSpPr>
          <p:cNvPr id="5" name="TextBox 4">
            <a:extLst>
              <a:ext uri="{FF2B5EF4-FFF2-40B4-BE49-F238E27FC236}">
                <a16:creationId xmlns:a16="http://schemas.microsoft.com/office/drawing/2014/main" id="{08DC67CF-F268-5A3B-5B97-F6B6E9776E19}"/>
              </a:ext>
            </a:extLst>
          </p:cNvPr>
          <p:cNvSpPr txBox="1"/>
          <p:nvPr/>
        </p:nvSpPr>
        <p:spPr>
          <a:xfrm>
            <a:off x="5977891" y="3429000"/>
            <a:ext cx="3702303" cy="840230"/>
          </a:xfrm>
          <a:prstGeom prst="rect">
            <a:avLst/>
          </a:prstGeom>
          <a:noFill/>
        </p:spPr>
        <p:txBody>
          <a:bodyPr wrap="square" rtlCol="0">
            <a:spAutoFit/>
          </a:bodyPr>
          <a:lstStyle/>
          <a:p>
            <a:pPr algn="ctr">
              <a:lnSpc>
                <a:spcPct val="90000"/>
              </a:lnSpc>
              <a:spcBef>
                <a:spcPct val="0"/>
              </a:spcBef>
            </a:pPr>
            <a:r>
              <a:rPr lang="en-GB" sz="5400" b="1" dirty="0">
                <a:ln/>
                <a:solidFill>
                  <a:srgbClr val="002060"/>
                </a:solidFill>
              </a:rPr>
              <a:t>#</a:t>
            </a:r>
            <a:r>
              <a:rPr lang="en-GB" sz="5400" b="1" dirty="0">
                <a:ln/>
                <a:solidFill>
                  <a:srgbClr val="002060"/>
                </a:solidFill>
                <a:latin typeface="Showcard Gothic" panose="04020904020102020604" pitchFamily="82" charset="0"/>
              </a:rPr>
              <a:t>Insights</a:t>
            </a:r>
            <a:r>
              <a:rPr lang="en-GB" sz="5400" b="1" dirty="0">
                <a:ln/>
                <a:solidFill>
                  <a:srgbClr val="002060"/>
                </a:solidFill>
              </a:rPr>
              <a:t> </a:t>
            </a:r>
          </a:p>
        </p:txBody>
      </p:sp>
    </p:spTree>
    <p:extLst>
      <p:ext uri="{BB962C8B-B14F-4D97-AF65-F5344CB8AC3E}">
        <p14:creationId xmlns:p14="http://schemas.microsoft.com/office/powerpoint/2010/main" val="23348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0D938E-DDC3-92C6-6657-FBF7310FEFFF}"/>
              </a:ext>
            </a:extLst>
          </p:cNvPr>
          <p:cNvPicPr>
            <a:picLocks noChangeAspect="1"/>
          </p:cNvPicPr>
          <p:nvPr/>
        </p:nvPicPr>
        <p:blipFill>
          <a:blip r:embed="rId3"/>
          <a:stretch>
            <a:fillRect/>
          </a:stretch>
        </p:blipFill>
        <p:spPr>
          <a:xfrm>
            <a:off x="0" y="13716"/>
            <a:ext cx="8407400" cy="3529584"/>
          </a:xfrm>
          <a:prstGeom prst="rect">
            <a:avLst/>
          </a:prstGeom>
        </p:spPr>
      </p:pic>
      <p:pic>
        <p:nvPicPr>
          <p:cNvPr id="5" name="Picture 4">
            <a:extLst>
              <a:ext uri="{FF2B5EF4-FFF2-40B4-BE49-F238E27FC236}">
                <a16:creationId xmlns:a16="http://schemas.microsoft.com/office/drawing/2014/main" id="{89754730-4207-A9A7-C27E-24DDC313A01D}"/>
              </a:ext>
            </a:extLst>
          </p:cNvPr>
          <p:cNvPicPr>
            <a:picLocks noChangeAspect="1"/>
          </p:cNvPicPr>
          <p:nvPr/>
        </p:nvPicPr>
        <p:blipFill>
          <a:blip r:embed="rId4"/>
          <a:stretch>
            <a:fillRect/>
          </a:stretch>
        </p:blipFill>
        <p:spPr>
          <a:xfrm>
            <a:off x="0" y="3543300"/>
            <a:ext cx="8407400" cy="3300984"/>
          </a:xfrm>
          <a:prstGeom prst="rect">
            <a:avLst/>
          </a:prstGeom>
        </p:spPr>
      </p:pic>
      <p:sp>
        <p:nvSpPr>
          <p:cNvPr id="7" name="TextBox 6">
            <a:extLst>
              <a:ext uri="{FF2B5EF4-FFF2-40B4-BE49-F238E27FC236}">
                <a16:creationId xmlns:a16="http://schemas.microsoft.com/office/drawing/2014/main" id="{F2550AE8-F1F1-D5B0-9DA4-6C3DA2A8B666}"/>
              </a:ext>
            </a:extLst>
          </p:cNvPr>
          <p:cNvSpPr txBox="1"/>
          <p:nvPr/>
        </p:nvSpPr>
        <p:spPr>
          <a:xfrm>
            <a:off x="8314504" y="13716"/>
            <a:ext cx="7112068" cy="923330"/>
          </a:xfrm>
          <a:prstGeom prst="rect">
            <a:avLst/>
          </a:prstGeom>
          <a:noFill/>
        </p:spPr>
        <p:txBody>
          <a:bodyPr wrap="square" rtlCol="0">
            <a:spAutoFit/>
          </a:bodyPr>
          <a:lstStyle/>
          <a:p>
            <a:r>
              <a:rPr lang="en-GB" sz="5400" b="1" dirty="0">
                <a:ln/>
                <a:solidFill>
                  <a:srgbClr val="002060"/>
                </a:solidFill>
                <a:latin typeface="Showcard Gothic" panose="04020904020102020604" pitchFamily="82" charset="0"/>
              </a:rPr>
              <a:t># insights </a:t>
            </a:r>
          </a:p>
        </p:txBody>
      </p:sp>
      <p:sp>
        <p:nvSpPr>
          <p:cNvPr id="2" name="TextBox 1">
            <a:extLst>
              <a:ext uri="{FF2B5EF4-FFF2-40B4-BE49-F238E27FC236}">
                <a16:creationId xmlns:a16="http://schemas.microsoft.com/office/drawing/2014/main" id="{705775A5-F9CB-FA64-BF01-1F19CEDA5419}"/>
              </a:ext>
            </a:extLst>
          </p:cNvPr>
          <p:cNvSpPr txBox="1"/>
          <p:nvPr/>
        </p:nvSpPr>
        <p:spPr>
          <a:xfrm>
            <a:off x="8407400" y="1028700"/>
            <a:ext cx="3784600" cy="1938992"/>
          </a:xfrm>
          <a:prstGeom prst="rect">
            <a:avLst/>
          </a:prstGeom>
          <a:noFill/>
        </p:spPr>
        <p:txBody>
          <a:bodyPr wrap="square" rtlCol="0">
            <a:spAutoFit/>
          </a:bodyPr>
          <a:lstStyle/>
          <a:p>
            <a:r>
              <a:rPr lang="en-GB" sz="2000" i="1" dirty="0">
                <a:solidFill>
                  <a:srgbClr val="002060"/>
                </a:solidFill>
                <a:latin typeface="Wide Latin" panose="020A0A07050505020404" pitchFamily="18" charset="0"/>
              </a:rPr>
              <a:t>89494 - </a:t>
            </a:r>
            <a:r>
              <a:rPr lang="en-GB" sz="2000" i="1" dirty="0" err="1">
                <a:solidFill>
                  <a:srgbClr val="002060"/>
                </a:solidFill>
                <a:latin typeface="Wide Latin" panose="020A0A07050505020404" pitchFamily="18" charset="0"/>
              </a:rPr>
              <a:t>Inconsistant</a:t>
            </a:r>
            <a:r>
              <a:rPr lang="en-GB" sz="2000" i="1" dirty="0">
                <a:solidFill>
                  <a:srgbClr val="002060"/>
                </a:solidFill>
                <a:latin typeface="Wide Latin" panose="020A0A07050505020404" pitchFamily="18" charset="0"/>
              </a:rPr>
              <a:t> mapping </a:t>
            </a:r>
          </a:p>
          <a:p>
            <a:endParaRPr lang="en-GB" sz="2000" i="1" dirty="0">
              <a:solidFill>
                <a:srgbClr val="002060"/>
              </a:solidFill>
              <a:latin typeface="Wide Latin" panose="020A0A07050505020404" pitchFamily="18" charset="0"/>
            </a:endParaRPr>
          </a:p>
          <a:p>
            <a:r>
              <a:rPr lang="en-GB" sz="2000" i="1" dirty="0">
                <a:solidFill>
                  <a:srgbClr val="002060"/>
                </a:solidFill>
                <a:latin typeface="Wide Latin" panose="020A0A07050505020404" pitchFamily="18" charset="0"/>
              </a:rPr>
              <a:t>14 days – Average </a:t>
            </a:r>
          </a:p>
        </p:txBody>
      </p:sp>
    </p:spTree>
    <p:extLst>
      <p:ext uri="{BB962C8B-B14F-4D97-AF65-F5344CB8AC3E}">
        <p14:creationId xmlns:p14="http://schemas.microsoft.com/office/powerpoint/2010/main" val="150924144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86EF-6710-5028-B2CC-7ED01F12004D}"/>
              </a:ext>
            </a:extLst>
          </p:cNvPr>
          <p:cNvSpPr>
            <a:spLocks noGrp="1"/>
          </p:cNvSpPr>
          <p:nvPr>
            <p:ph type="title"/>
          </p:nvPr>
        </p:nvSpPr>
        <p:spPr>
          <a:xfrm>
            <a:off x="9745977" y="1888312"/>
            <a:ext cx="647700" cy="1325563"/>
          </a:xfrm>
        </p:spPr>
        <p:txBody>
          <a:bodyPr>
            <a:normAutofit fontScale="90000"/>
          </a:bodyPr>
          <a:lstStyle/>
          <a:p>
            <a:r>
              <a:rPr lang="en-GB" dirty="0">
                <a:solidFill>
                  <a:schemeClr val="bg1"/>
                </a:solidFill>
                <a:latin typeface="Showcard Gothic" panose="04020904020102020604" pitchFamily="82" charset="0"/>
              </a:rPr>
              <a:t>#patterns</a:t>
            </a:r>
          </a:p>
        </p:txBody>
      </p:sp>
      <p:pic>
        <p:nvPicPr>
          <p:cNvPr id="4" name="Picture 3">
            <a:extLst>
              <a:ext uri="{FF2B5EF4-FFF2-40B4-BE49-F238E27FC236}">
                <a16:creationId xmlns:a16="http://schemas.microsoft.com/office/drawing/2014/main" id="{E4243E18-B269-C4B7-7CA0-0CC4F30CE361}"/>
              </a:ext>
            </a:extLst>
          </p:cNvPr>
          <p:cNvPicPr>
            <a:picLocks noChangeAspect="1"/>
          </p:cNvPicPr>
          <p:nvPr/>
        </p:nvPicPr>
        <p:blipFill>
          <a:blip r:embed="rId3"/>
          <a:stretch>
            <a:fillRect/>
          </a:stretch>
        </p:blipFill>
        <p:spPr>
          <a:xfrm>
            <a:off x="4884419" y="2725800"/>
            <a:ext cx="4837174" cy="3192401"/>
          </a:xfrm>
          <a:prstGeom prst="rect">
            <a:avLst/>
          </a:prstGeom>
        </p:spPr>
      </p:pic>
      <p:cxnSp>
        <p:nvCxnSpPr>
          <p:cNvPr id="7" name="Straight Arrow Connector 6">
            <a:extLst>
              <a:ext uri="{FF2B5EF4-FFF2-40B4-BE49-F238E27FC236}">
                <a16:creationId xmlns:a16="http://schemas.microsoft.com/office/drawing/2014/main" id="{6DBA3506-AD46-9B78-4A2B-AD32171DC9A0}"/>
              </a:ext>
            </a:extLst>
          </p:cNvPr>
          <p:cNvCxnSpPr/>
          <p:nvPr/>
        </p:nvCxnSpPr>
        <p:spPr>
          <a:xfrm>
            <a:off x="9278620" y="3171952"/>
            <a:ext cx="0" cy="78606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6524591-7728-FAB9-C594-4B4352460970}"/>
              </a:ext>
            </a:extLst>
          </p:cNvPr>
          <p:cNvPicPr>
            <a:picLocks noChangeAspect="1"/>
          </p:cNvPicPr>
          <p:nvPr/>
        </p:nvPicPr>
        <p:blipFill>
          <a:blip r:embed="rId4"/>
          <a:stretch>
            <a:fillRect/>
          </a:stretch>
        </p:blipFill>
        <p:spPr>
          <a:xfrm>
            <a:off x="47244" y="18941"/>
            <a:ext cx="4837175" cy="2679190"/>
          </a:xfrm>
          <a:prstGeom prst="rect">
            <a:avLst/>
          </a:prstGeom>
        </p:spPr>
      </p:pic>
      <p:cxnSp>
        <p:nvCxnSpPr>
          <p:cNvPr id="11" name="Straight Connector 10">
            <a:extLst>
              <a:ext uri="{FF2B5EF4-FFF2-40B4-BE49-F238E27FC236}">
                <a16:creationId xmlns:a16="http://schemas.microsoft.com/office/drawing/2014/main" id="{F1BF82CE-FDDF-9724-23EA-A4E0FE02ED24}"/>
              </a:ext>
            </a:extLst>
          </p:cNvPr>
          <p:cNvCxnSpPr>
            <a:cxnSpLocks/>
          </p:cNvCxnSpPr>
          <p:nvPr/>
        </p:nvCxnSpPr>
        <p:spPr>
          <a:xfrm>
            <a:off x="557784" y="1481328"/>
            <a:ext cx="40396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2DCF114-374F-B1F8-78AB-8ACA90D6BEC4}"/>
              </a:ext>
            </a:extLst>
          </p:cNvPr>
          <p:cNvCxnSpPr/>
          <p:nvPr/>
        </p:nvCxnSpPr>
        <p:spPr>
          <a:xfrm>
            <a:off x="2584704" y="113300"/>
            <a:ext cx="0" cy="239572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6DC8ED-B2DC-2B27-BD52-67096CEF9819}"/>
              </a:ext>
            </a:extLst>
          </p:cNvPr>
          <p:cNvSpPr txBox="1"/>
          <p:nvPr/>
        </p:nvSpPr>
        <p:spPr>
          <a:xfrm>
            <a:off x="2560320" y="1852206"/>
            <a:ext cx="2185416" cy="369332"/>
          </a:xfrm>
          <a:prstGeom prst="rect">
            <a:avLst/>
          </a:prstGeom>
          <a:noFill/>
        </p:spPr>
        <p:txBody>
          <a:bodyPr wrap="square" rtlCol="0">
            <a:spAutoFit/>
          </a:bodyPr>
          <a:lstStyle/>
          <a:p>
            <a:r>
              <a:rPr lang="en-GB" dirty="0">
                <a:solidFill>
                  <a:srgbClr val="C00000"/>
                </a:solidFill>
              </a:rPr>
              <a:t>Q3                         Q4</a:t>
            </a:r>
          </a:p>
        </p:txBody>
      </p:sp>
      <p:sp>
        <p:nvSpPr>
          <p:cNvPr id="15" name="Arrow: Up 14">
            <a:extLst>
              <a:ext uri="{FF2B5EF4-FFF2-40B4-BE49-F238E27FC236}">
                <a16:creationId xmlns:a16="http://schemas.microsoft.com/office/drawing/2014/main" id="{A2E5DE47-C273-69C2-251D-F1147C536B3C}"/>
              </a:ext>
            </a:extLst>
          </p:cNvPr>
          <p:cNvSpPr/>
          <p:nvPr/>
        </p:nvSpPr>
        <p:spPr>
          <a:xfrm>
            <a:off x="4745736" y="539496"/>
            <a:ext cx="45719" cy="41147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39604134-FF05-CBA7-CDB3-4ABDDD5D0DA6}"/>
              </a:ext>
            </a:extLst>
          </p:cNvPr>
          <p:cNvPicPr>
            <a:picLocks noChangeAspect="1"/>
          </p:cNvPicPr>
          <p:nvPr/>
        </p:nvPicPr>
        <p:blipFill>
          <a:blip r:embed="rId5"/>
          <a:stretch>
            <a:fillRect/>
          </a:stretch>
        </p:blipFill>
        <p:spPr>
          <a:xfrm>
            <a:off x="4908803" y="-8217"/>
            <a:ext cx="4812791" cy="2706348"/>
          </a:xfrm>
          <a:prstGeom prst="rect">
            <a:avLst/>
          </a:prstGeom>
        </p:spPr>
      </p:pic>
      <p:pic>
        <p:nvPicPr>
          <p:cNvPr id="8" name="Picture 7">
            <a:extLst>
              <a:ext uri="{FF2B5EF4-FFF2-40B4-BE49-F238E27FC236}">
                <a16:creationId xmlns:a16="http://schemas.microsoft.com/office/drawing/2014/main" id="{8DF60408-D679-DDB2-61F1-5BA4CAFA4CFB}"/>
              </a:ext>
            </a:extLst>
          </p:cNvPr>
          <p:cNvPicPr>
            <a:picLocks noChangeAspect="1"/>
          </p:cNvPicPr>
          <p:nvPr/>
        </p:nvPicPr>
        <p:blipFill>
          <a:blip r:embed="rId6"/>
          <a:stretch>
            <a:fillRect/>
          </a:stretch>
        </p:blipFill>
        <p:spPr>
          <a:xfrm>
            <a:off x="47244" y="2725799"/>
            <a:ext cx="4837175" cy="3192402"/>
          </a:xfrm>
          <a:prstGeom prst="rect">
            <a:avLst/>
          </a:prstGeom>
        </p:spPr>
      </p:pic>
    </p:spTree>
    <p:extLst>
      <p:ext uri="{BB962C8B-B14F-4D97-AF65-F5344CB8AC3E}">
        <p14:creationId xmlns:p14="http://schemas.microsoft.com/office/powerpoint/2010/main" val="3979434912"/>
      </p:ext>
    </p:extLst>
  </p:cSld>
  <p:clrMapOvr>
    <a:masterClrMapping/>
  </p:clrMapOvr>
  <p:transition spd="slow">
    <p:cover/>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2785</TotalTime>
  <Words>1529</Words>
  <Application>Microsoft Office PowerPoint</Application>
  <PresentationFormat>Widescreen</PresentationFormat>
  <Paragraphs>135</Paragraphs>
  <Slides>13</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Aptos</vt:lpstr>
      <vt:lpstr>Arial</vt:lpstr>
      <vt:lpstr>Arial Rounded MT Bold</vt:lpstr>
      <vt:lpstr>Calibri</vt:lpstr>
      <vt:lpstr>Century Gothic</vt:lpstr>
      <vt:lpstr>GDS Transport</vt:lpstr>
      <vt:lpstr>Google Sans</vt:lpstr>
      <vt:lpstr>Showcard Gothic</vt:lpstr>
      <vt:lpstr>Sitka Banner</vt:lpstr>
      <vt:lpstr>Söhne</vt:lpstr>
      <vt:lpstr>Wide Latin</vt:lpstr>
      <vt:lpstr>Wingdings</vt:lpstr>
      <vt:lpstr>Wingdings 3</vt:lpstr>
      <vt:lpstr>Slice</vt:lpstr>
      <vt:lpstr>  “A Data Analyst's Journey Through   NHS :  </vt:lpstr>
      <vt:lpstr>NHS England Digital </vt:lpstr>
      <vt:lpstr>#Data is powerful </vt:lpstr>
      <vt:lpstr>#Waiting list</vt:lpstr>
      <vt:lpstr> </vt:lpstr>
      <vt:lpstr>PowerPoint Presentation</vt:lpstr>
      <vt:lpstr>PowerPoint Presentation</vt:lpstr>
      <vt:lpstr>PowerPoint Presentation</vt:lpstr>
      <vt:lpstr>#patterns</vt:lpstr>
      <vt:lpstr># Recommendations </vt:lpstr>
      <vt:lpstr># Recommendations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 Potamsetti</dc:creator>
  <cp:lastModifiedBy>Venkat Potamsetti</cp:lastModifiedBy>
  <cp:revision>11</cp:revision>
  <dcterms:created xsi:type="dcterms:W3CDTF">2024-02-01T10:51:39Z</dcterms:created>
  <dcterms:modified xsi:type="dcterms:W3CDTF">2024-03-02T23:08:24Z</dcterms:modified>
</cp:coreProperties>
</file>